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8"/>
  </p:notesMasterIdLst>
  <p:sldIdLst>
    <p:sldId id="256" r:id="rId2"/>
    <p:sldId id="257" r:id="rId3"/>
    <p:sldId id="262" r:id="rId4"/>
    <p:sldId id="259" r:id="rId5"/>
    <p:sldId id="260" r:id="rId6"/>
    <p:sldId id="261" r:id="rId7"/>
  </p:sldIdLst>
  <p:sldSz cx="12192000" cy="6858000"/>
  <p:notesSz cx="6858000" cy="9144000"/>
  <p:embeddedFontLst>
    <p:embeddedFont>
      <p:font typeface="Concourse" pitchFamily="50" charset="0"/>
      <p:regular r:id="rId9"/>
      <p:bold r:id="rId10"/>
      <p:italic r:id="rId11"/>
      <p:boldItalic r:id="rId12"/>
    </p:embeddedFont>
    <p:embeddedFont>
      <p:font typeface="Segoe UI Light" panose="020B0502040204020203" pitchFamily="34" charset="0"/>
      <p:regular r:id="rId13"/>
      <p:italic r:id="rId14"/>
    </p:embeddedFont>
    <p:embeddedFont>
      <p:font typeface="Segoe UI" panose="020B0502040204020203" pitchFamily="34" charset="0"/>
      <p:regular r:id="rId15"/>
      <p:bold r:id="rId16"/>
      <p:italic r:id="rId17"/>
      <p:boldItalic r:id="rId18"/>
    </p:embeddedFont>
    <p:embeddedFont>
      <p:font typeface="Concourse SemBd" pitchFamily="50" charset="0"/>
      <p:bold r:id="rId19"/>
      <p:boldItalic r:id="rId20"/>
    </p:embeddedFont>
    <p:embeddedFont>
      <p:font typeface="Microsoft Yi Baiti" panose="03000500000000000000" pitchFamily="66" charset="0"/>
      <p:regular r:id="rId21"/>
    </p:embeddedFont>
    <p:embeddedFont>
      <p:font typeface="Segoe UI Semibold" panose="020B0702040204020203" pitchFamily="34" charset="0"/>
      <p:bold r:id="rId22"/>
      <p:boldItalic r:id="rId23"/>
    </p:embeddedFont>
    <p:embeddedFont>
      <p:font typeface="Calibri Light" panose="020F0302020204030204" pitchFamily="34" charset="0"/>
      <p:regular r:id="rId24"/>
      <p:italic r:id="rId25"/>
    </p:embeddedFont>
    <p:embeddedFont>
      <p:font typeface="Calibri bold" panose="020F0702030404030204" pitchFamily="34" charset="0"/>
      <p:bold r:id="rId26"/>
    </p:embeddedFont>
    <p:embeddedFont>
      <p:font typeface="Calibri" panose="020F0502020204030204" pitchFamily="34" charset="0"/>
      <p:regular r:id="rId27"/>
      <p:bold r:id="rId28"/>
      <p:italic r:id="rId29"/>
      <p:boldItalic r:id="rId30"/>
    </p:embeddedFont>
    <p:embeddedFont>
      <p:font typeface="Segoe UI Black" panose="020B0A02040204020203" pitchFamily="34" charset="0"/>
      <p:bold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E44A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3514" autoAdjust="0"/>
  </p:normalViewPr>
  <p:slideViewPr>
    <p:cSldViewPr snapToGrid="0">
      <p:cViewPr varScale="1">
        <p:scale>
          <a:sx n="61" d="100"/>
          <a:sy n="61" d="100"/>
        </p:scale>
        <p:origin x="1098" y="48"/>
      </p:cViewPr>
      <p:guideLst/>
    </p:cSldViewPr>
  </p:slideViewPr>
  <p:notesTextViewPr>
    <p:cViewPr>
      <p:scale>
        <a:sx n="1" d="1"/>
        <a:sy n="1" d="1"/>
      </p:scale>
      <p:origin x="0" y="-53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font" Target="fonts/font18.fntdata"/><Relationship Id="rId3" Type="http://schemas.openxmlformats.org/officeDocument/2006/relationships/slide" Target="slides/slide2.xml"/><Relationship Id="rId21" Type="http://schemas.openxmlformats.org/officeDocument/2006/relationships/font" Target="fonts/font13.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font" Target="fonts/font17.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29"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font" Target="fonts/font16.fntdata"/><Relationship Id="rId32" Type="http://schemas.openxmlformats.org/officeDocument/2006/relationships/font" Target="fonts/font24.fntdata"/><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font" Target="fonts/font15.fntdata"/><Relationship Id="rId28" Type="http://schemas.openxmlformats.org/officeDocument/2006/relationships/font" Target="fonts/font20.fntdata"/><Relationship Id="rId36" Type="http://schemas.openxmlformats.org/officeDocument/2006/relationships/tableStyles" Target="tableStyles.xml"/><Relationship Id="rId10" Type="http://schemas.openxmlformats.org/officeDocument/2006/relationships/font" Target="fonts/font2.fntdata"/><Relationship Id="rId19" Type="http://schemas.openxmlformats.org/officeDocument/2006/relationships/font" Target="fonts/font11.fntdata"/><Relationship Id="rId31" Type="http://schemas.openxmlformats.org/officeDocument/2006/relationships/font" Target="fonts/font23.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font" Target="fonts/font19.fntdata"/><Relationship Id="rId30" Type="http://schemas.openxmlformats.org/officeDocument/2006/relationships/font" Target="fonts/font22.fntdata"/><Relationship Id="rId35"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20BD34-1F5B-47A1-887C-7851EE8EE829}"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CCAD6053-872C-440D-AB8F-0E2915FC8AE0}">
      <dgm:prSet phldrT="[Text]"/>
      <dgm:spPr/>
      <dgm:t>
        <a:bodyPr/>
        <a:lstStyle/>
        <a:p>
          <a:r>
            <a:rPr lang="en-US" b="1" dirty="0" err="1"/>
            <a:t>RoadEye</a:t>
          </a:r>
          <a:endParaRPr lang="en-US" b="1" dirty="0"/>
        </a:p>
      </dgm:t>
    </dgm:pt>
    <dgm:pt modelId="{AC929174-2F7E-4C36-B593-BDB22B870BD8}" type="parTrans" cxnId="{8A0052F2-0D1E-4B2A-8462-1EC3E83AD779}">
      <dgm:prSet/>
      <dgm:spPr/>
      <dgm:t>
        <a:bodyPr/>
        <a:lstStyle/>
        <a:p>
          <a:endParaRPr lang="en-US"/>
        </a:p>
      </dgm:t>
    </dgm:pt>
    <dgm:pt modelId="{1E67D08C-E389-4E6A-A5C8-18F257CF4E56}" type="sibTrans" cxnId="{8A0052F2-0D1E-4B2A-8462-1EC3E83AD779}">
      <dgm:prSet/>
      <dgm:spPr/>
      <dgm:t>
        <a:bodyPr/>
        <a:lstStyle/>
        <a:p>
          <a:endParaRPr lang="en-US"/>
        </a:p>
      </dgm:t>
    </dgm:pt>
    <dgm:pt modelId="{42FDE907-FCE8-4E10-B131-F7D9E2F133B0}">
      <dgm:prSet phldrT="[Text]" custT="1"/>
      <dgm:spPr>
        <a:solidFill>
          <a:schemeClr val="accent1"/>
        </a:solidFill>
        <a:ln>
          <a:solidFill>
            <a:schemeClr val="bg1"/>
          </a:solidFill>
        </a:ln>
      </dgm:spPr>
      <dgm:t>
        <a:bodyPr/>
        <a:lstStyle/>
        <a:p>
          <a:r>
            <a:rPr lang="en-US" sz="2000" dirty="0" err="1"/>
            <a:t>Nericell</a:t>
          </a:r>
          <a:endParaRPr lang="en-US" sz="2000" dirty="0"/>
        </a:p>
      </dgm:t>
    </dgm:pt>
    <dgm:pt modelId="{2EB7832E-F4F0-4423-9A71-50A145C2638D}" type="parTrans" cxnId="{A9A6B3F3-94AC-4241-A42B-CFB8E7776C7F}">
      <dgm:prSet/>
      <dgm:spPr/>
      <dgm:t>
        <a:bodyPr/>
        <a:lstStyle/>
        <a:p>
          <a:endParaRPr lang="en-US"/>
        </a:p>
      </dgm:t>
    </dgm:pt>
    <dgm:pt modelId="{AD3CE048-AAE3-4E8A-B9A2-54140984C757}" type="sibTrans" cxnId="{A9A6B3F3-94AC-4241-A42B-CFB8E7776C7F}">
      <dgm:prSet/>
      <dgm:spPr/>
      <dgm:t>
        <a:bodyPr/>
        <a:lstStyle/>
        <a:p>
          <a:endParaRPr lang="en-US"/>
        </a:p>
      </dgm:t>
    </dgm:pt>
    <dgm:pt modelId="{775BA305-5119-4105-BCB5-BC9AAF72A77D}">
      <dgm:prSet phldrT="[Text]"/>
      <dgm:spPr>
        <a:solidFill>
          <a:schemeClr val="accent1"/>
        </a:solidFill>
        <a:ln>
          <a:solidFill>
            <a:schemeClr val="bg1"/>
          </a:solidFill>
        </a:ln>
      </dgm:spPr>
      <dgm:t>
        <a:bodyPr/>
        <a:lstStyle/>
        <a:p>
          <a:r>
            <a:rPr lang="en-US" dirty="0" err="1"/>
            <a:t>FixMyStreet</a:t>
          </a:r>
          <a:endParaRPr lang="en-US" dirty="0"/>
        </a:p>
      </dgm:t>
    </dgm:pt>
    <dgm:pt modelId="{3860AF32-FE86-42DD-A05C-A69434335BB0}" type="parTrans" cxnId="{3C568C6E-13C7-441F-BBBC-C46A1E8AFC01}">
      <dgm:prSet/>
      <dgm:spPr/>
      <dgm:t>
        <a:bodyPr/>
        <a:lstStyle/>
        <a:p>
          <a:endParaRPr lang="en-US"/>
        </a:p>
      </dgm:t>
    </dgm:pt>
    <dgm:pt modelId="{F8D3760F-BDFF-4196-B883-FEBB3F6DF08C}" type="sibTrans" cxnId="{3C568C6E-13C7-441F-BBBC-C46A1E8AFC01}">
      <dgm:prSet/>
      <dgm:spPr/>
      <dgm:t>
        <a:bodyPr/>
        <a:lstStyle/>
        <a:p>
          <a:endParaRPr lang="en-US"/>
        </a:p>
      </dgm:t>
    </dgm:pt>
    <dgm:pt modelId="{E166D7DF-8B6E-47B5-A759-7F0482AB7BDD}">
      <dgm:prSet phldrT="[Text]" custT="1"/>
      <dgm:spPr>
        <a:solidFill>
          <a:schemeClr val="accent1"/>
        </a:solidFill>
        <a:ln>
          <a:solidFill>
            <a:schemeClr val="bg1"/>
          </a:solidFill>
        </a:ln>
      </dgm:spPr>
      <dgm:t>
        <a:bodyPr/>
        <a:lstStyle/>
        <a:p>
          <a:r>
            <a:rPr lang="en-US" sz="1800" dirty="0" err="1"/>
            <a:t>Ushahidi</a:t>
          </a:r>
          <a:endParaRPr lang="en-US" sz="1400" dirty="0"/>
        </a:p>
      </dgm:t>
    </dgm:pt>
    <dgm:pt modelId="{C8FDF513-6FCD-4A03-B1F8-C9C91C64D88A}" type="parTrans" cxnId="{96610C36-B636-4DF8-9021-814218ED6ADD}">
      <dgm:prSet/>
      <dgm:spPr/>
      <dgm:t>
        <a:bodyPr/>
        <a:lstStyle/>
        <a:p>
          <a:endParaRPr lang="en-US"/>
        </a:p>
      </dgm:t>
    </dgm:pt>
    <dgm:pt modelId="{AFF54865-0A7A-464A-8033-DEBE75746819}" type="sibTrans" cxnId="{96610C36-B636-4DF8-9021-814218ED6ADD}">
      <dgm:prSet/>
      <dgm:spPr/>
      <dgm:t>
        <a:bodyPr/>
        <a:lstStyle/>
        <a:p>
          <a:endParaRPr lang="en-US"/>
        </a:p>
      </dgm:t>
    </dgm:pt>
    <dgm:pt modelId="{67409760-455D-4EBF-9BE2-219130599668}" type="pres">
      <dgm:prSet presAssocID="{8120BD34-1F5B-47A1-887C-7851EE8EE829}" presName="Name0" presStyleCnt="0">
        <dgm:presLayoutVars>
          <dgm:chMax val="1"/>
          <dgm:dir/>
          <dgm:animLvl val="ctr"/>
          <dgm:resizeHandles val="exact"/>
        </dgm:presLayoutVars>
      </dgm:prSet>
      <dgm:spPr/>
    </dgm:pt>
    <dgm:pt modelId="{A9F84C5C-AACD-41CF-A12A-53ACC5C2F650}" type="pres">
      <dgm:prSet presAssocID="{CCAD6053-872C-440D-AB8F-0E2915FC8AE0}" presName="centerShape" presStyleLbl="node0" presStyleIdx="0" presStyleCnt="1" custScaleX="72036" custScaleY="72036"/>
      <dgm:spPr/>
    </dgm:pt>
    <dgm:pt modelId="{26EF82B6-FA69-48CC-96B4-0C1EFD860ABE}" type="pres">
      <dgm:prSet presAssocID="{42FDE907-FCE8-4E10-B131-F7D9E2F133B0}" presName="node" presStyleLbl="node1" presStyleIdx="0" presStyleCnt="3">
        <dgm:presLayoutVars>
          <dgm:bulletEnabled val="1"/>
        </dgm:presLayoutVars>
      </dgm:prSet>
      <dgm:spPr/>
    </dgm:pt>
    <dgm:pt modelId="{E09B6DD2-3EED-4753-B693-61E10B5125EE}" type="pres">
      <dgm:prSet presAssocID="{42FDE907-FCE8-4E10-B131-F7D9E2F133B0}" presName="dummy" presStyleCnt="0"/>
      <dgm:spPr/>
    </dgm:pt>
    <dgm:pt modelId="{C75FADCF-3B99-4127-9254-84E19E073BC0}" type="pres">
      <dgm:prSet presAssocID="{AD3CE048-AAE3-4E8A-B9A2-54140984C757}" presName="sibTrans" presStyleLbl="sibTrans2D1" presStyleIdx="0" presStyleCnt="3"/>
      <dgm:spPr/>
    </dgm:pt>
    <dgm:pt modelId="{CB3E422D-56B2-42DF-AB94-A2130368E5DF}" type="pres">
      <dgm:prSet presAssocID="{775BA305-5119-4105-BCB5-BC9AAF72A77D}" presName="node" presStyleLbl="node1" presStyleIdx="1" presStyleCnt="3">
        <dgm:presLayoutVars>
          <dgm:bulletEnabled val="1"/>
        </dgm:presLayoutVars>
      </dgm:prSet>
      <dgm:spPr/>
    </dgm:pt>
    <dgm:pt modelId="{B832631F-E9CC-43B6-8176-2F6A97AAEE4A}" type="pres">
      <dgm:prSet presAssocID="{775BA305-5119-4105-BCB5-BC9AAF72A77D}" presName="dummy" presStyleCnt="0"/>
      <dgm:spPr/>
    </dgm:pt>
    <dgm:pt modelId="{EA82901D-DC29-45E5-87EA-0FAE0B9739A6}" type="pres">
      <dgm:prSet presAssocID="{F8D3760F-BDFF-4196-B883-FEBB3F6DF08C}" presName="sibTrans" presStyleLbl="sibTrans2D1" presStyleIdx="1" presStyleCnt="3"/>
      <dgm:spPr/>
    </dgm:pt>
    <dgm:pt modelId="{0622002C-BBB1-4F36-90ED-F8CEA12D41E4}" type="pres">
      <dgm:prSet presAssocID="{E166D7DF-8B6E-47B5-A759-7F0482AB7BDD}" presName="node" presStyleLbl="node1" presStyleIdx="2" presStyleCnt="3">
        <dgm:presLayoutVars>
          <dgm:bulletEnabled val="1"/>
        </dgm:presLayoutVars>
      </dgm:prSet>
      <dgm:spPr/>
    </dgm:pt>
    <dgm:pt modelId="{896709B6-818C-4EA9-90CE-7C3BDD3E9B10}" type="pres">
      <dgm:prSet presAssocID="{E166D7DF-8B6E-47B5-A759-7F0482AB7BDD}" presName="dummy" presStyleCnt="0"/>
      <dgm:spPr/>
    </dgm:pt>
    <dgm:pt modelId="{A7BF6A99-8CCE-46F8-AF1C-903323E6549A}" type="pres">
      <dgm:prSet presAssocID="{AFF54865-0A7A-464A-8033-DEBE75746819}" presName="sibTrans" presStyleLbl="sibTrans2D1" presStyleIdx="2" presStyleCnt="3"/>
      <dgm:spPr/>
    </dgm:pt>
  </dgm:ptLst>
  <dgm:cxnLst>
    <dgm:cxn modelId="{29300A06-7BB8-447B-8510-81BE0E90ABEF}" type="presOf" srcId="{CCAD6053-872C-440D-AB8F-0E2915FC8AE0}" destId="{A9F84C5C-AACD-41CF-A12A-53ACC5C2F650}" srcOrd="0" destOrd="0" presId="urn:microsoft.com/office/officeart/2005/8/layout/radial6"/>
    <dgm:cxn modelId="{7E364308-DB08-4ED5-9C3A-D1C8D8E77C22}" type="presOf" srcId="{775BA305-5119-4105-BCB5-BC9AAF72A77D}" destId="{CB3E422D-56B2-42DF-AB94-A2130368E5DF}" srcOrd="0" destOrd="0" presId="urn:microsoft.com/office/officeart/2005/8/layout/radial6"/>
    <dgm:cxn modelId="{BC6B2D34-89AE-4ECC-8309-50B3955E1F68}" type="presOf" srcId="{AD3CE048-AAE3-4E8A-B9A2-54140984C757}" destId="{C75FADCF-3B99-4127-9254-84E19E073BC0}" srcOrd="0" destOrd="0" presId="urn:microsoft.com/office/officeart/2005/8/layout/radial6"/>
    <dgm:cxn modelId="{96610C36-B636-4DF8-9021-814218ED6ADD}" srcId="{CCAD6053-872C-440D-AB8F-0E2915FC8AE0}" destId="{E166D7DF-8B6E-47B5-A759-7F0482AB7BDD}" srcOrd="2" destOrd="0" parTransId="{C8FDF513-6FCD-4A03-B1F8-C9C91C64D88A}" sibTransId="{AFF54865-0A7A-464A-8033-DEBE75746819}"/>
    <dgm:cxn modelId="{F9314D43-BC79-42D6-8425-B81B12B6E4F8}" type="presOf" srcId="{42FDE907-FCE8-4E10-B131-F7D9E2F133B0}" destId="{26EF82B6-FA69-48CC-96B4-0C1EFD860ABE}" srcOrd="0" destOrd="0" presId="urn:microsoft.com/office/officeart/2005/8/layout/radial6"/>
    <dgm:cxn modelId="{3C568C6E-13C7-441F-BBBC-C46A1E8AFC01}" srcId="{CCAD6053-872C-440D-AB8F-0E2915FC8AE0}" destId="{775BA305-5119-4105-BCB5-BC9AAF72A77D}" srcOrd="1" destOrd="0" parTransId="{3860AF32-FE86-42DD-A05C-A69434335BB0}" sibTransId="{F8D3760F-BDFF-4196-B883-FEBB3F6DF08C}"/>
    <dgm:cxn modelId="{A00A1851-2419-4121-B5EA-177B2753F1C2}" type="presOf" srcId="{8120BD34-1F5B-47A1-887C-7851EE8EE829}" destId="{67409760-455D-4EBF-9BE2-219130599668}" srcOrd="0" destOrd="0" presId="urn:microsoft.com/office/officeart/2005/8/layout/radial6"/>
    <dgm:cxn modelId="{3226E753-9F4D-473E-B10D-91C600CE7FF1}" type="presOf" srcId="{AFF54865-0A7A-464A-8033-DEBE75746819}" destId="{A7BF6A99-8CCE-46F8-AF1C-903323E6549A}" srcOrd="0" destOrd="0" presId="urn:microsoft.com/office/officeart/2005/8/layout/radial6"/>
    <dgm:cxn modelId="{0DC906D9-7CD7-46EB-A6DA-92B05B941D6D}" type="presOf" srcId="{E166D7DF-8B6E-47B5-A759-7F0482AB7BDD}" destId="{0622002C-BBB1-4F36-90ED-F8CEA12D41E4}" srcOrd="0" destOrd="0" presId="urn:microsoft.com/office/officeart/2005/8/layout/radial6"/>
    <dgm:cxn modelId="{8A0052F2-0D1E-4B2A-8462-1EC3E83AD779}" srcId="{8120BD34-1F5B-47A1-887C-7851EE8EE829}" destId="{CCAD6053-872C-440D-AB8F-0E2915FC8AE0}" srcOrd="0" destOrd="0" parTransId="{AC929174-2F7E-4C36-B593-BDB22B870BD8}" sibTransId="{1E67D08C-E389-4E6A-A5C8-18F257CF4E56}"/>
    <dgm:cxn modelId="{A9A6B3F3-94AC-4241-A42B-CFB8E7776C7F}" srcId="{CCAD6053-872C-440D-AB8F-0E2915FC8AE0}" destId="{42FDE907-FCE8-4E10-B131-F7D9E2F133B0}" srcOrd="0" destOrd="0" parTransId="{2EB7832E-F4F0-4423-9A71-50A145C2638D}" sibTransId="{AD3CE048-AAE3-4E8A-B9A2-54140984C757}"/>
    <dgm:cxn modelId="{6F8EBAF3-CF26-4109-AB86-443A715F6591}" type="presOf" srcId="{F8D3760F-BDFF-4196-B883-FEBB3F6DF08C}" destId="{EA82901D-DC29-45E5-87EA-0FAE0B9739A6}" srcOrd="0" destOrd="0" presId="urn:microsoft.com/office/officeart/2005/8/layout/radial6"/>
    <dgm:cxn modelId="{98111E77-0232-494A-BB47-3A3057988E99}" type="presParOf" srcId="{67409760-455D-4EBF-9BE2-219130599668}" destId="{A9F84C5C-AACD-41CF-A12A-53ACC5C2F650}" srcOrd="0" destOrd="0" presId="urn:microsoft.com/office/officeart/2005/8/layout/radial6"/>
    <dgm:cxn modelId="{008DE944-6F15-474F-A5D9-C1F87D3AFCDE}" type="presParOf" srcId="{67409760-455D-4EBF-9BE2-219130599668}" destId="{26EF82B6-FA69-48CC-96B4-0C1EFD860ABE}" srcOrd="1" destOrd="0" presId="urn:microsoft.com/office/officeart/2005/8/layout/radial6"/>
    <dgm:cxn modelId="{3C11D3AC-977A-4914-989C-291368599CAD}" type="presParOf" srcId="{67409760-455D-4EBF-9BE2-219130599668}" destId="{E09B6DD2-3EED-4753-B693-61E10B5125EE}" srcOrd="2" destOrd="0" presId="urn:microsoft.com/office/officeart/2005/8/layout/radial6"/>
    <dgm:cxn modelId="{F016D1CA-53C6-44F4-936F-2450E40680BC}" type="presParOf" srcId="{67409760-455D-4EBF-9BE2-219130599668}" destId="{C75FADCF-3B99-4127-9254-84E19E073BC0}" srcOrd="3" destOrd="0" presId="urn:microsoft.com/office/officeart/2005/8/layout/radial6"/>
    <dgm:cxn modelId="{FD11A780-536D-4B1E-9092-7CA2459DC517}" type="presParOf" srcId="{67409760-455D-4EBF-9BE2-219130599668}" destId="{CB3E422D-56B2-42DF-AB94-A2130368E5DF}" srcOrd="4" destOrd="0" presId="urn:microsoft.com/office/officeart/2005/8/layout/radial6"/>
    <dgm:cxn modelId="{3E0AA386-0CE9-4D8D-9746-F45DF1D761C5}" type="presParOf" srcId="{67409760-455D-4EBF-9BE2-219130599668}" destId="{B832631F-E9CC-43B6-8176-2F6A97AAEE4A}" srcOrd="5" destOrd="0" presId="urn:microsoft.com/office/officeart/2005/8/layout/radial6"/>
    <dgm:cxn modelId="{CB5D0991-985A-4644-97D2-6078C9E6F24F}" type="presParOf" srcId="{67409760-455D-4EBF-9BE2-219130599668}" destId="{EA82901D-DC29-45E5-87EA-0FAE0B9739A6}" srcOrd="6" destOrd="0" presId="urn:microsoft.com/office/officeart/2005/8/layout/radial6"/>
    <dgm:cxn modelId="{4C029D63-33E6-46B2-A1C6-278161D7C852}" type="presParOf" srcId="{67409760-455D-4EBF-9BE2-219130599668}" destId="{0622002C-BBB1-4F36-90ED-F8CEA12D41E4}" srcOrd="7" destOrd="0" presId="urn:microsoft.com/office/officeart/2005/8/layout/radial6"/>
    <dgm:cxn modelId="{AF5F7F31-119A-4A18-A369-B270866FC8AD}" type="presParOf" srcId="{67409760-455D-4EBF-9BE2-219130599668}" destId="{896709B6-818C-4EA9-90CE-7C3BDD3E9B10}" srcOrd="8" destOrd="0" presId="urn:microsoft.com/office/officeart/2005/8/layout/radial6"/>
    <dgm:cxn modelId="{5E7B31B4-51A3-4AE6-AE04-1072D8CA27E8}" type="presParOf" srcId="{67409760-455D-4EBF-9BE2-219130599668}" destId="{A7BF6A99-8CCE-46F8-AF1C-903323E6549A}" srcOrd="9"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120BD34-1F5B-47A1-887C-7851EE8EE829}"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CCAD6053-872C-440D-AB8F-0E2915FC8AE0}">
      <dgm:prSet phldrT="[Text]"/>
      <dgm:spPr/>
      <dgm:t>
        <a:bodyPr/>
        <a:lstStyle/>
        <a:p>
          <a:r>
            <a:rPr lang="en-IN" dirty="0" err="1">
              <a:latin typeface="Segoe UI" panose="020B0502040204020203" pitchFamily="34" charset="0"/>
              <a:cs typeface="Segoe UI" panose="020B0502040204020203" pitchFamily="34" charset="0"/>
            </a:rPr>
            <a:t>ψR</a:t>
          </a:r>
          <a:r>
            <a:rPr lang="en-IN" dirty="0">
              <a:latin typeface="Segoe UI" panose="020B0502040204020203" pitchFamily="34" charset="0"/>
              <a:cs typeface="Segoe UI" panose="020B0502040204020203" pitchFamily="34" charset="0"/>
            </a:rPr>
            <a:t>- tree</a:t>
          </a:r>
          <a:endParaRPr lang="en-US" dirty="0"/>
        </a:p>
      </dgm:t>
    </dgm:pt>
    <dgm:pt modelId="{AC929174-2F7E-4C36-B593-BDB22B870BD8}" type="parTrans" cxnId="{8A0052F2-0D1E-4B2A-8462-1EC3E83AD779}">
      <dgm:prSet/>
      <dgm:spPr/>
      <dgm:t>
        <a:bodyPr/>
        <a:lstStyle/>
        <a:p>
          <a:endParaRPr lang="en-US"/>
        </a:p>
      </dgm:t>
    </dgm:pt>
    <dgm:pt modelId="{1E67D08C-E389-4E6A-A5C8-18F257CF4E56}" type="sibTrans" cxnId="{8A0052F2-0D1E-4B2A-8462-1EC3E83AD779}">
      <dgm:prSet/>
      <dgm:spPr/>
      <dgm:t>
        <a:bodyPr/>
        <a:lstStyle/>
        <a:p>
          <a:endParaRPr lang="en-US"/>
        </a:p>
      </dgm:t>
    </dgm:pt>
    <dgm:pt modelId="{42FDE907-FCE8-4E10-B131-F7D9E2F133B0}">
      <dgm:prSet phldrT="[Text]"/>
      <dgm:spPr>
        <a:solidFill>
          <a:schemeClr val="accent1"/>
        </a:solidFill>
        <a:ln>
          <a:solidFill>
            <a:schemeClr val="bg1"/>
          </a:solidFill>
        </a:ln>
      </dgm:spPr>
      <dgm:t>
        <a:bodyPr/>
        <a:lstStyle/>
        <a:p>
          <a:r>
            <a:rPr lang="en-US" dirty="0"/>
            <a:t>R-Tree</a:t>
          </a:r>
        </a:p>
      </dgm:t>
    </dgm:pt>
    <dgm:pt modelId="{2EB7832E-F4F0-4423-9A71-50A145C2638D}" type="parTrans" cxnId="{A9A6B3F3-94AC-4241-A42B-CFB8E7776C7F}">
      <dgm:prSet/>
      <dgm:spPr/>
      <dgm:t>
        <a:bodyPr/>
        <a:lstStyle/>
        <a:p>
          <a:endParaRPr lang="en-US"/>
        </a:p>
      </dgm:t>
    </dgm:pt>
    <dgm:pt modelId="{AD3CE048-AAE3-4E8A-B9A2-54140984C757}" type="sibTrans" cxnId="{A9A6B3F3-94AC-4241-A42B-CFB8E7776C7F}">
      <dgm:prSet/>
      <dgm:spPr/>
      <dgm:t>
        <a:bodyPr/>
        <a:lstStyle/>
        <a:p>
          <a:endParaRPr lang="en-US"/>
        </a:p>
      </dgm:t>
    </dgm:pt>
    <dgm:pt modelId="{E839DCA7-4DB5-4C45-8251-DE0328D59C6B}">
      <dgm:prSet phldrT="[Text]"/>
      <dgm:spPr>
        <a:solidFill>
          <a:schemeClr val="accent1"/>
        </a:solidFill>
        <a:ln>
          <a:solidFill>
            <a:schemeClr val="bg1"/>
          </a:solidFill>
        </a:ln>
      </dgm:spPr>
      <dgm:t>
        <a:bodyPr/>
        <a:lstStyle/>
        <a:p>
          <a:r>
            <a:rPr lang="en-US" dirty="0"/>
            <a:t>R*-Tree</a:t>
          </a:r>
        </a:p>
      </dgm:t>
    </dgm:pt>
    <dgm:pt modelId="{07881916-7D1C-4BF4-A69A-1E97D31F6735}" type="parTrans" cxnId="{5D8E9995-E2EC-407E-B3B6-5D89D2334C29}">
      <dgm:prSet/>
      <dgm:spPr/>
      <dgm:t>
        <a:bodyPr/>
        <a:lstStyle/>
        <a:p>
          <a:endParaRPr lang="en-US"/>
        </a:p>
      </dgm:t>
    </dgm:pt>
    <dgm:pt modelId="{C69744E8-1FB4-41CD-906D-CA0661EFAD77}" type="sibTrans" cxnId="{5D8E9995-E2EC-407E-B3B6-5D89D2334C29}">
      <dgm:prSet/>
      <dgm:spPr/>
      <dgm:t>
        <a:bodyPr/>
        <a:lstStyle/>
        <a:p>
          <a:endParaRPr lang="en-US"/>
        </a:p>
      </dgm:t>
    </dgm:pt>
    <dgm:pt modelId="{7E43EE32-B198-4F29-B918-423EEFA6EE16}">
      <dgm:prSet phldrT="[Text]"/>
      <dgm:spPr>
        <a:solidFill>
          <a:schemeClr val="accent1"/>
        </a:solidFill>
        <a:ln>
          <a:solidFill>
            <a:schemeClr val="bg1"/>
          </a:solidFill>
        </a:ln>
      </dgm:spPr>
      <dgm:t>
        <a:bodyPr/>
        <a:lstStyle/>
        <a:p>
          <a:r>
            <a:rPr lang="en-US" dirty="0"/>
            <a:t>R+-Tree</a:t>
          </a:r>
        </a:p>
      </dgm:t>
    </dgm:pt>
    <dgm:pt modelId="{02451246-82E7-4222-99CB-FCA42A404727}" type="parTrans" cxnId="{C7BBDC0F-B1E5-4991-B23F-69BBCF85C17A}">
      <dgm:prSet/>
      <dgm:spPr/>
      <dgm:t>
        <a:bodyPr/>
        <a:lstStyle/>
        <a:p>
          <a:endParaRPr lang="en-US"/>
        </a:p>
      </dgm:t>
    </dgm:pt>
    <dgm:pt modelId="{4C8EAF5F-2A5B-44F2-B17C-9D2ACDA19168}" type="sibTrans" cxnId="{C7BBDC0F-B1E5-4991-B23F-69BBCF85C17A}">
      <dgm:prSet/>
      <dgm:spPr/>
      <dgm:t>
        <a:bodyPr/>
        <a:lstStyle/>
        <a:p>
          <a:endParaRPr lang="en-US"/>
        </a:p>
      </dgm:t>
    </dgm:pt>
    <dgm:pt modelId="{5616994D-036A-47AD-B29E-3A7AC5F46613}">
      <dgm:prSet phldrT="[Text]"/>
      <dgm:spPr>
        <a:solidFill>
          <a:schemeClr val="accent1"/>
        </a:solidFill>
        <a:ln>
          <a:solidFill>
            <a:schemeClr val="bg1"/>
          </a:solidFill>
        </a:ln>
      </dgm:spPr>
      <dgm:t>
        <a:bodyPr/>
        <a:lstStyle/>
        <a:p>
          <a:r>
            <a:rPr lang="en-US" dirty="0" err="1"/>
            <a:t>dR</a:t>
          </a:r>
          <a:r>
            <a:rPr lang="en-US" dirty="0"/>
            <a:t>-Tree</a:t>
          </a:r>
        </a:p>
      </dgm:t>
    </dgm:pt>
    <dgm:pt modelId="{43657904-0248-44E6-8C0B-33227D0A74B1}" type="parTrans" cxnId="{C326A7CC-A74A-4AE5-88F8-6EE4FE5E3A04}">
      <dgm:prSet/>
      <dgm:spPr/>
      <dgm:t>
        <a:bodyPr/>
        <a:lstStyle/>
        <a:p>
          <a:endParaRPr lang="en-US"/>
        </a:p>
      </dgm:t>
    </dgm:pt>
    <dgm:pt modelId="{7DDD6A0F-36A5-4C9E-AA0F-ED9DE4C3A8C3}" type="sibTrans" cxnId="{C326A7CC-A74A-4AE5-88F8-6EE4FE5E3A04}">
      <dgm:prSet/>
      <dgm:spPr/>
      <dgm:t>
        <a:bodyPr/>
        <a:lstStyle/>
        <a:p>
          <a:endParaRPr lang="en-US"/>
        </a:p>
      </dgm:t>
    </dgm:pt>
    <dgm:pt modelId="{DC9B4E45-9E81-41D1-AFE9-37FE5BF38D07}">
      <dgm:prSet phldrT="[Text]"/>
      <dgm:spPr>
        <a:solidFill>
          <a:schemeClr val="accent1"/>
        </a:solidFill>
        <a:ln>
          <a:solidFill>
            <a:schemeClr val="bg1"/>
          </a:solidFill>
        </a:ln>
      </dgm:spPr>
      <dgm:t>
        <a:bodyPr/>
        <a:lstStyle/>
        <a:p>
          <a:endParaRPr lang="en-US" dirty="0"/>
        </a:p>
      </dgm:t>
    </dgm:pt>
    <dgm:pt modelId="{58798C27-5B17-4B71-9C15-CB0AEAF976BB}" type="sibTrans" cxnId="{16C485B7-4996-4C25-8C2D-DA30A648D610}">
      <dgm:prSet/>
      <dgm:spPr/>
      <dgm:t>
        <a:bodyPr/>
        <a:lstStyle/>
        <a:p>
          <a:endParaRPr lang="en-US"/>
        </a:p>
      </dgm:t>
    </dgm:pt>
    <dgm:pt modelId="{9EC1EF4B-2241-4096-B0F5-B30EC3C096C1}" type="parTrans" cxnId="{16C485B7-4996-4C25-8C2D-DA30A648D610}">
      <dgm:prSet/>
      <dgm:spPr/>
      <dgm:t>
        <a:bodyPr/>
        <a:lstStyle/>
        <a:p>
          <a:endParaRPr lang="en-US"/>
        </a:p>
      </dgm:t>
    </dgm:pt>
    <dgm:pt modelId="{2554FB4F-14C4-4C66-B76E-A3308BBFEE35}">
      <dgm:prSet phldrT="[Text]"/>
      <dgm:spPr>
        <a:solidFill>
          <a:schemeClr val="accent1"/>
        </a:solidFill>
        <a:ln>
          <a:solidFill>
            <a:schemeClr val="bg1"/>
          </a:solidFill>
        </a:ln>
      </dgm:spPr>
      <dgm:t>
        <a:bodyPr/>
        <a:lstStyle/>
        <a:p>
          <a:endParaRPr lang="en-US" dirty="0"/>
        </a:p>
      </dgm:t>
    </dgm:pt>
    <dgm:pt modelId="{107BF04C-FE55-44C4-AB68-F0624FE4DE7A}" type="sibTrans" cxnId="{8F33506B-9071-4EB9-9360-F6E2A7CFF661}">
      <dgm:prSet/>
      <dgm:spPr/>
      <dgm:t>
        <a:bodyPr/>
        <a:lstStyle/>
        <a:p>
          <a:endParaRPr lang="en-US"/>
        </a:p>
      </dgm:t>
    </dgm:pt>
    <dgm:pt modelId="{C349BC95-1EB7-4A30-965D-1F4BEF14FF46}" type="parTrans" cxnId="{8F33506B-9071-4EB9-9360-F6E2A7CFF661}">
      <dgm:prSet/>
      <dgm:spPr/>
      <dgm:t>
        <a:bodyPr/>
        <a:lstStyle/>
        <a:p>
          <a:endParaRPr lang="en-US"/>
        </a:p>
      </dgm:t>
    </dgm:pt>
    <dgm:pt modelId="{2388B76E-47A6-4287-BE0E-BC28A84DDCAD}">
      <dgm:prSet phldrT="[Text]"/>
      <dgm:spPr>
        <a:solidFill>
          <a:schemeClr val="accent1"/>
        </a:solidFill>
        <a:ln>
          <a:solidFill>
            <a:schemeClr val="bg1"/>
          </a:solidFill>
        </a:ln>
      </dgm:spPr>
      <dgm:t>
        <a:bodyPr/>
        <a:lstStyle/>
        <a:p>
          <a:endParaRPr lang="en-US" dirty="0"/>
        </a:p>
      </dgm:t>
    </dgm:pt>
    <dgm:pt modelId="{0AA1EA6E-A7E9-4D19-9AAE-B925C05BF650}" type="parTrans" cxnId="{8F3E5BA8-E604-4DBB-A553-CA3C6217386B}">
      <dgm:prSet/>
      <dgm:spPr/>
    </dgm:pt>
    <dgm:pt modelId="{E9A325DC-A3FD-4A69-BD4A-91B495020B78}" type="sibTrans" cxnId="{8F3E5BA8-E604-4DBB-A553-CA3C6217386B}">
      <dgm:prSet/>
      <dgm:spPr/>
    </dgm:pt>
    <dgm:pt modelId="{67409760-455D-4EBF-9BE2-219130599668}" type="pres">
      <dgm:prSet presAssocID="{8120BD34-1F5B-47A1-887C-7851EE8EE829}" presName="Name0" presStyleCnt="0">
        <dgm:presLayoutVars>
          <dgm:chMax val="1"/>
          <dgm:dir/>
          <dgm:animLvl val="ctr"/>
          <dgm:resizeHandles val="exact"/>
        </dgm:presLayoutVars>
      </dgm:prSet>
      <dgm:spPr/>
    </dgm:pt>
    <dgm:pt modelId="{A9F84C5C-AACD-41CF-A12A-53ACC5C2F650}" type="pres">
      <dgm:prSet presAssocID="{CCAD6053-872C-440D-AB8F-0E2915FC8AE0}" presName="centerShape" presStyleLbl="node0" presStyleIdx="0" presStyleCnt="1" custScaleX="72036" custScaleY="72036"/>
      <dgm:spPr/>
    </dgm:pt>
    <dgm:pt modelId="{048C66D8-AC86-47A3-82CD-3C961D892295}" type="pres">
      <dgm:prSet presAssocID="{42FDE907-FCE8-4E10-B131-F7D9E2F133B0}" presName="node" presStyleLbl="node1" presStyleIdx="0" presStyleCnt="4">
        <dgm:presLayoutVars>
          <dgm:bulletEnabled val="1"/>
        </dgm:presLayoutVars>
      </dgm:prSet>
      <dgm:spPr/>
    </dgm:pt>
    <dgm:pt modelId="{D289D6D7-A14D-44DE-A681-3D23D800CC6D}" type="pres">
      <dgm:prSet presAssocID="{42FDE907-FCE8-4E10-B131-F7D9E2F133B0}" presName="dummy" presStyleCnt="0"/>
      <dgm:spPr/>
    </dgm:pt>
    <dgm:pt modelId="{C0AD6B45-8E44-4CF2-B6A0-4B0A3EED64F1}" type="pres">
      <dgm:prSet presAssocID="{AD3CE048-AAE3-4E8A-B9A2-54140984C757}" presName="sibTrans" presStyleLbl="sibTrans2D1" presStyleIdx="0" presStyleCnt="4" custScaleX="79447" custScaleY="79447"/>
      <dgm:spPr/>
    </dgm:pt>
    <dgm:pt modelId="{5F0AACC5-3A1E-49FF-BD93-AF72F1A5039F}" type="pres">
      <dgm:prSet presAssocID="{E839DCA7-4DB5-4C45-8251-DE0328D59C6B}" presName="node" presStyleLbl="node1" presStyleIdx="1" presStyleCnt="4">
        <dgm:presLayoutVars>
          <dgm:bulletEnabled val="1"/>
        </dgm:presLayoutVars>
      </dgm:prSet>
      <dgm:spPr/>
    </dgm:pt>
    <dgm:pt modelId="{676E3675-F277-4BB1-B792-1533F9190819}" type="pres">
      <dgm:prSet presAssocID="{E839DCA7-4DB5-4C45-8251-DE0328D59C6B}" presName="dummy" presStyleCnt="0"/>
      <dgm:spPr/>
    </dgm:pt>
    <dgm:pt modelId="{3E4B0E90-A9BA-4C8C-8883-8211015E3304}" type="pres">
      <dgm:prSet presAssocID="{C69744E8-1FB4-41CD-906D-CA0661EFAD77}" presName="sibTrans" presStyleLbl="sibTrans2D1" presStyleIdx="1" presStyleCnt="4" custScaleX="79447" custScaleY="79447"/>
      <dgm:spPr/>
    </dgm:pt>
    <dgm:pt modelId="{C37CA4E8-8BD3-4B2B-970E-06EA022CFE3B}" type="pres">
      <dgm:prSet presAssocID="{7E43EE32-B198-4F29-B918-423EEFA6EE16}" presName="node" presStyleLbl="node1" presStyleIdx="2" presStyleCnt="4">
        <dgm:presLayoutVars>
          <dgm:bulletEnabled val="1"/>
        </dgm:presLayoutVars>
      </dgm:prSet>
      <dgm:spPr/>
    </dgm:pt>
    <dgm:pt modelId="{42304E47-F0E3-4D41-AD72-1095C47DAFB5}" type="pres">
      <dgm:prSet presAssocID="{7E43EE32-B198-4F29-B918-423EEFA6EE16}" presName="dummy" presStyleCnt="0"/>
      <dgm:spPr/>
    </dgm:pt>
    <dgm:pt modelId="{0A3A02A0-18BC-4F72-B46E-9DB4A0CFA9CD}" type="pres">
      <dgm:prSet presAssocID="{4C8EAF5F-2A5B-44F2-B17C-9D2ACDA19168}" presName="sibTrans" presStyleLbl="sibTrans2D1" presStyleIdx="2" presStyleCnt="4" custScaleX="79447" custScaleY="79447"/>
      <dgm:spPr/>
    </dgm:pt>
    <dgm:pt modelId="{4DF72E82-E98B-49C3-95F6-376F5D7C6909}" type="pres">
      <dgm:prSet presAssocID="{5616994D-036A-47AD-B29E-3A7AC5F46613}" presName="node" presStyleLbl="node1" presStyleIdx="3" presStyleCnt="4">
        <dgm:presLayoutVars>
          <dgm:bulletEnabled val="1"/>
        </dgm:presLayoutVars>
      </dgm:prSet>
      <dgm:spPr/>
    </dgm:pt>
    <dgm:pt modelId="{EADFEAD3-286C-468F-8FD0-C77C3AAE8AA3}" type="pres">
      <dgm:prSet presAssocID="{5616994D-036A-47AD-B29E-3A7AC5F46613}" presName="dummy" presStyleCnt="0"/>
      <dgm:spPr/>
    </dgm:pt>
    <dgm:pt modelId="{9A5E2E73-E40A-4030-8173-02CDFF6BA1E1}" type="pres">
      <dgm:prSet presAssocID="{7DDD6A0F-36A5-4C9E-AA0F-ED9DE4C3A8C3}" presName="sibTrans" presStyleLbl="sibTrans2D1" presStyleIdx="3" presStyleCnt="4" custScaleX="79158" custScaleY="79158"/>
      <dgm:spPr/>
    </dgm:pt>
  </dgm:ptLst>
  <dgm:cxnLst>
    <dgm:cxn modelId="{29300A06-7BB8-447B-8510-81BE0E90ABEF}" type="presOf" srcId="{CCAD6053-872C-440D-AB8F-0E2915FC8AE0}" destId="{A9F84C5C-AACD-41CF-A12A-53ACC5C2F650}" srcOrd="0" destOrd="0" presId="urn:microsoft.com/office/officeart/2005/8/layout/radial6"/>
    <dgm:cxn modelId="{C7BBDC0F-B1E5-4991-B23F-69BBCF85C17A}" srcId="{CCAD6053-872C-440D-AB8F-0E2915FC8AE0}" destId="{7E43EE32-B198-4F29-B918-423EEFA6EE16}" srcOrd="2" destOrd="0" parTransId="{02451246-82E7-4222-99CB-FCA42A404727}" sibTransId="{4C8EAF5F-2A5B-44F2-B17C-9D2ACDA19168}"/>
    <dgm:cxn modelId="{6DBD2261-7368-41D3-A71B-C4DAEAEC2A49}" type="presOf" srcId="{5616994D-036A-47AD-B29E-3A7AC5F46613}" destId="{4DF72E82-E98B-49C3-95F6-376F5D7C6909}" srcOrd="0" destOrd="0" presId="urn:microsoft.com/office/officeart/2005/8/layout/radial6"/>
    <dgm:cxn modelId="{C05DB642-3475-47D5-A4D0-E2539CD2F3F9}" type="presOf" srcId="{E839DCA7-4DB5-4C45-8251-DE0328D59C6B}" destId="{5F0AACC5-3A1E-49FF-BD93-AF72F1A5039F}" srcOrd="0" destOrd="0" presId="urn:microsoft.com/office/officeart/2005/8/layout/radial6"/>
    <dgm:cxn modelId="{CA533269-E244-4154-A2A1-11005ABB5A65}" type="presOf" srcId="{42FDE907-FCE8-4E10-B131-F7D9E2F133B0}" destId="{048C66D8-AC86-47A3-82CD-3C961D892295}" srcOrd="0" destOrd="0" presId="urn:microsoft.com/office/officeart/2005/8/layout/radial6"/>
    <dgm:cxn modelId="{8F33506B-9071-4EB9-9360-F6E2A7CFF661}" srcId="{8120BD34-1F5B-47A1-887C-7851EE8EE829}" destId="{2554FB4F-14C4-4C66-B76E-A3308BBFEE35}" srcOrd="2" destOrd="0" parTransId="{C349BC95-1EB7-4A30-965D-1F4BEF14FF46}" sibTransId="{107BF04C-FE55-44C4-AB68-F0624FE4DE7A}"/>
    <dgm:cxn modelId="{A00A1851-2419-4121-B5EA-177B2753F1C2}" type="presOf" srcId="{8120BD34-1F5B-47A1-887C-7851EE8EE829}" destId="{67409760-455D-4EBF-9BE2-219130599668}" srcOrd="0" destOrd="0" presId="urn:microsoft.com/office/officeart/2005/8/layout/radial6"/>
    <dgm:cxn modelId="{D4DAD784-01A3-4999-9617-707C75DBD275}" type="presOf" srcId="{C69744E8-1FB4-41CD-906D-CA0661EFAD77}" destId="{3E4B0E90-A9BA-4C8C-8883-8211015E3304}" srcOrd="0" destOrd="0" presId="urn:microsoft.com/office/officeart/2005/8/layout/radial6"/>
    <dgm:cxn modelId="{C6E2D68D-E974-4888-A1E5-303133DF6F14}" type="presOf" srcId="{7DDD6A0F-36A5-4C9E-AA0F-ED9DE4C3A8C3}" destId="{9A5E2E73-E40A-4030-8173-02CDFF6BA1E1}" srcOrd="0" destOrd="0" presId="urn:microsoft.com/office/officeart/2005/8/layout/radial6"/>
    <dgm:cxn modelId="{5D8E9995-E2EC-407E-B3B6-5D89D2334C29}" srcId="{CCAD6053-872C-440D-AB8F-0E2915FC8AE0}" destId="{E839DCA7-4DB5-4C45-8251-DE0328D59C6B}" srcOrd="1" destOrd="0" parTransId="{07881916-7D1C-4BF4-A69A-1E97D31F6735}" sibTransId="{C69744E8-1FB4-41CD-906D-CA0661EFAD77}"/>
    <dgm:cxn modelId="{8F3E5BA8-E604-4DBB-A553-CA3C6217386B}" srcId="{8120BD34-1F5B-47A1-887C-7851EE8EE829}" destId="{2388B76E-47A6-4287-BE0E-BC28A84DDCAD}" srcOrd="1" destOrd="0" parTransId="{0AA1EA6E-A7E9-4D19-9AAE-B925C05BF650}" sibTransId="{E9A325DC-A3FD-4A69-BD4A-91B495020B78}"/>
    <dgm:cxn modelId="{16C485B7-4996-4C25-8C2D-DA30A648D610}" srcId="{2554FB4F-14C4-4C66-B76E-A3308BBFEE35}" destId="{DC9B4E45-9E81-41D1-AFE9-37FE5BF38D07}" srcOrd="0" destOrd="0" parTransId="{9EC1EF4B-2241-4096-B0F5-B30EC3C096C1}" sibTransId="{58798C27-5B17-4B71-9C15-CB0AEAF976BB}"/>
    <dgm:cxn modelId="{157F2DCB-B788-46CB-985B-0E4A2A80C07A}" type="presOf" srcId="{4C8EAF5F-2A5B-44F2-B17C-9D2ACDA19168}" destId="{0A3A02A0-18BC-4F72-B46E-9DB4A0CFA9CD}" srcOrd="0" destOrd="0" presId="urn:microsoft.com/office/officeart/2005/8/layout/radial6"/>
    <dgm:cxn modelId="{C326A7CC-A74A-4AE5-88F8-6EE4FE5E3A04}" srcId="{CCAD6053-872C-440D-AB8F-0E2915FC8AE0}" destId="{5616994D-036A-47AD-B29E-3A7AC5F46613}" srcOrd="3" destOrd="0" parTransId="{43657904-0248-44E6-8C0B-33227D0A74B1}" sibTransId="{7DDD6A0F-36A5-4C9E-AA0F-ED9DE4C3A8C3}"/>
    <dgm:cxn modelId="{C32BEDF0-94E5-41BC-B4C4-8FC57F016E23}" type="presOf" srcId="{7E43EE32-B198-4F29-B918-423EEFA6EE16}" destId="{C37CA4E8-8BD3-4B2B-970E-06EA022CFE3B}" srcOrd="0" destOrd="0" presId="urn:microsoft.com/office/officeart/2005/8/layout/radial6"/>
    <dgm:cxn modelId="{8A0052F2-0D1E-4B2A-8462-1EC3E83AD779}" srcId="{8120BD34-1F5B-47A1-887C-7851EE8EE829}" destId="{CCAD6053-872C-440D-AB8F-0E2915FC8AE0}" srcOrd="0" destOrd="0" parTransId="{AC929174-2F7E-4C36-B593-BDB22B870BD8}" sibTransId="{1E67D08C-E389-4E6A-A5C8-18F257CF4E56}"/>
    <dgm:cxn modelId="{A9A6B3F3-94AC-4241-A42B-CFB8E7776C7F}" srcId="{CCAD6053-872C-440D-AB8F-0E2915FC8AE0}" destId="{42FDE907-FCE8-4E10-B131-F7D9E2F133B0}" srcOrd="0" destOrd="0" parTransId="{2EB7832E-F4F0-4423-9A71-50A145C2638D}" sibTransId="{AD3CE048-AAE3-4E8A-B9A2-54140984C757}"/>
    <dgm:cxn modelId="{F183FAFA-2E71-47E9-9F92-72729FAA0740}" type="presOf" srcId="{AD3CE048-AAE3-4E8A-B9A2-54140984C757}" destId="{C0AD6B45-8E44-4CF2-B6A0-4B0A3EED64F1}" srcOrd="0" destOrd="0" presId="urn:microsoft.com/office/officeart/2005/8/layout/radial6"/>
    <dgm:cxn modelId="{98111E77-0232-494A-BB47-3A3057988E99}" type="presParOf" srcId="{67409760-455D-4EBF-9BE2-219130599668}" destId="{A9F84C5C-AACD-41CF-A12A-53ACC5C2F650}" srcOrd="0" destOrd="0" presId="urn:microsoft.com/office/officeart/2005/8/layout/radial6"/>
    <dgm:cxn modelId="{F78F738A-BAA9-41EB-B44D-315687AF4523}" type="presParOf" srcId="{67409760-455D-4EBF-9BE2-219130599668}" destId="{048C66D8-AC86-47A3-82CD-3C961D892295}" srcOrd="1" destOrd="0" presId="urn:microsoft.com/office/officeart/2005/8/layout/radial6"/>
    <dgm:cxn modelId="{55C141BB-3861-4774-8AA9-9EE53E7DB0AD}" type="presParOf" srcId="{67409760-455D-4EBF-9BE2-219130599668}" destId="{D289D6D7-A14D-44DE-A681-3D23D800CC6D}" srcOrd="2" destOrd="0" presId="urn:microsoft.com/office/officeart/2005/8/layout/radial6"/>
    <dgm:cxn modelId="{D3B67367-9D98-4353-8260-A9C34D16E735}" type="presParOf" srcId="{67409760-455D-4EBF-9BE2-219130599668}" destId="{C0AD6B45-8E44-4CF2-B6A0-4B0A3EED64F1}" srcOrd="3" destOrd="0" presId="urn:microsoft.com/office/officeart/2005/8/layout/radial6"/>
    <dgm:cxn modelId="{941AFD11-5D4A-4A2B-8248-A045419AF418}" type="presParOf" srcId="{67409760-455D-4EBF-9BE2-219130599668}" destId="{5F0AACC5-3A1E-49FF-BD93-AF72F1A5039F}" srcOrd="4" destOrd="0" presId="urn:microsoft.com/office/officeart/2005/8/layout/radial6"/>
    <dgm:cxn modelId="{F2588420-9366-456B-A1A9-6A59B69584F7}" type="presParOf" srcId="{67409760-455D-4EBF-9BE2-219130599668}" destId="{676E3675-F277-4BB1-B792-1533F9190819}" srcOrd="5" destOrd="0" presId="urn:microsoft.com/office/officeart/2005/8/layout/radial6"/>
    <dgm:cxn modelId="{8472848A-C454-47C4-A415-BBF3340300FD}" type="presParOf" srcId="{67409760-455D-4EBF-9BE2-219130599668}" destId="{3E4B0E90-A9BA-4C8C-8883-8211015E3304}" srcOrd="6" destOrd="0" presId="urn:microsoft.com/office/officeart/2005/8/layout/radial6"/>
    <dgm:cxn modelId="{D518C665-E1C8-416F-B553-E67707C5AC3D}" type="presParOf" srcId="{67409760-455D-4EBF-9BE2-219130599668}" destId="{C37CA4E8-8BD3-4B2B-970E-06EA022CFE3B}" srcOrd="7" destOrd="0" presId="urn:microsoft.com/office/officeart/2005/8/layout/radial6"/>
    <dgm:cxn modelId="{14ED95DC-AB38-49E1-9E85-F84F3D5AB7FB}" type="presParOf" srcId="{67409760-455D-4EBF-9BE2-219130599668}" destId="{42304E47-F0E3-4D41-AD72-1095C47DAFB5}" srcOrd="8" destOrd="0" presId="urn:microsoft.com/office/officeart/2005/8/layout/radial6"/>
    <dgm:cxn modelId="{6F859675-696A-430F-BC5F-BD826B1950D7}" type="presParOf" srcId="{67409760-455D-4EBF-9BE2-219130599668}" destId="{0A3A02A0-18BC-4F72-B46E-9DB4A0CFA9CD}" srcOrd="9" destOrd="0" presId="urn:microsoft.com/office/officeart/2005/8/layout/radial6"/>
    <dgm:cxn modelId="{BC507EC2-6351-4D1A-A580-380B0D9FFEC1}" type="presParOf" srcId="{67409760-455D-4EBF-9BE2-219130599668}" destId="{4DF72E82-E98B-49C3-95F6-376F5D7C6909}" srcOrd="10" destOrd="0" presId="urn:microsoft.com/office/officeart/2005/8/layout/radial6"/>
    <dgm:cxn modelId="{D9478540-120C-49AE-9238-99C73167265A}" type="presParOf" srcId="{67409760-455D-4EBF-9BE2-219130599668}" destId="{EADFEAD3-286C-468F-8FD0-C77C3AAE8AA3}" srcOrd="11" destOrd="0" presId="urn:microsoft.com/office/officeart/2005/8/layout/radial6"/>
    <dgm:cxn modelId="{BE5AB802-8FF9-46D4-A2BC-80BE04F2F88D}" type="presParOf" srcId="{67409760-455D-4EBF-9BE2-219130599668}" destId="{9A5E2E73-E40A-4030-8173-02CDFF6BA1E1}" srcOrd="12" destOrd="0" presId="urn:microsoft.com/office/officeart/2005/8/layout/radial6"/>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7BCD47D-C94B-47CA-B6A1-40A9641282EF}" type="doc">
      <dgm:prSet loTypeId="urn:microsoft.com/office/officeart/2009/3/layout/RandomtoResultProcess" loCatId="process" qsTypeId="urn:microsoft.com/office/officeart/2005/8/quickstyle/simple1" qsCatId="simple" csTypeId="urn:microsoft.com/office/officeart/2005/8/colors/accent1_2" csCatId="accent1" phldr="1"/>
      <dgm:spPr/>
    </dgm:pt>
    <dgm:pt modelId="{5F0C1958-918C-4EE8-BC5C-008EAA387FB2}">
      <dgm:prSet phldrT="[Text]"/>
      <dgm:spPr/>
      <dgm:t>
        <a:bodyPr/>
        <a:lstStyle/>
        <a:p>
          <a:r>
            <a:rPr lang="en-US" dirty="0">
              <a:latin typeface="Segoe UI" panose="020B0502040204020203" pitchFamily="34" charset="0"/>
              <a:cs typeface="Segoe UI" panose="020B0502040204020203" pitchFamily="34" charset="0"/>
            </a:rPr>
            <a:t>Event Reporting System </a:t>
          </a:r>
        </a:p>
      </dgm:t>
    </dgm:pt>
    <dgm:pt modelId="{8E5D703F-79A7-49A5-93BE-3000F61FADD3}" type="parTrans" cxnId="{1306ADE8-A70D-4A9F-9700-129A87EBAB2C}">
      <dgm:prSet/>
      <dgm:spPr/>
      <dgm:t>
        <a:bodyPr/>
        <a:lstStyle/>
        <a:p>
          <a:endParaRPr lang="en-US"/>
        </a:p>
      </dgm:t>
    </dgm:pt>
    <dgm:pt modelId="{AC3F59BD-799E-4CE1-973B-F05BDC35F533}" type="sibTrans" cxnId="{1306ADE8-A70D-4A9F-9700-129A87EBAB2C}">
      <dgm:prSet/>
      <dgm:spPr/>
      <dgm:t>
        <a:bodyPr/>
        <a:lstStyle/>
        <a:p>
          <a:endParaRPr lang="en-US"/>
        </a:p>
      </dgm:t>
    </dgm:pt>
    <dgm:pt modelId="{EDC43B8D-1953-445F-B25C-71EE5C462D1C}">
      <dgm:prSet phldrT="[Text]"/>
      <dgm:spPr/>
      <dgm:t>
        <a:bodyPr/>
        <a:lstStyle/>
        <a:p>
          <a:r>
            <a:rPr lang="en-US" dirty="0">
              <a:latin typeface="Segoe UI" panose="020B0502040204020203" pitchFamily="34" charset="0"/>
              <a:cs typeface="Segoe UI" panose="020B0502040204020203" pitchFamily="34" charset="0"/>
            </a:rPr>
            <a:t>Event Indexing and Analytics System</a:t>
          </a:r>
        </a:p>
      </dgm:t>
    </dgm:pt>
    <dgm:pt modelId="{4AD04890-F8EA-43DC-8DA2-F4BB046097DA}" type="parTrans" cxnId="{3953275C-876F-495A-8693-390A05E48310}">
      <dgm:prSet/>
      <dgm:spPr/>
      <dgm:t>
        <a:bodyPr/>
        <a:lstStyle/>
        <a:p>
          <a:endParaRPr lang="en-US"/>
        </a:p>
      </dgm:t>
    </dgm:pt>
    <dgm:pt modelId="{25C755B0-4CF9-4D43-842E-5C8BAF1C7437}" type="sibTrans" cxnId="{3953275C-876F-495A-8693-390A05E48310}">
      <dgm:prSet/>
      <dgm:spPr/>
      <dgm:t>
        <a:bodyPr/>
        <a:lstStyle/>
        <a:p>
          <a:endParaRPr lang="en-US"/>
        </a:p>
      </dgm:t>
    </dgm:pt>
    <dgm:pt modelId="{B9F82877-C0A0-4D62-A85E-86507EBFA227}">
      <dgm:prSet phldrT="[Text]"/>
      <dgm:spPr/>
      <dgm:t>
        <a:bodyPr/>
        <a:lstStyle/>
        <a:p>
          <a:r>
            <a:rPr lang="en-US" dirty="0">
              <a:latin typeface="Segoe UI" panose="020B0502040204020203" pitchFamily="34" charset="0"/>
              <a:cs typeface="Segoe UI" panose="020B0502040204020203" pitchFamily="34" charset="0"/>
            </a:rPr>
            <a:t>Data Collection (method agnostic)</a:t>
          </a:r>
        </a:p>
      </dgm:t>
    </dgm:pt>
    <dgm:pt modelId="{6100E82C-3152-45A9-861A-A2ACCFE3FAE0}" type="parTrans" cxnId="{09E85511-0417-41E5-86B3-6BA06B1330E1}">
      <dgm:prSet/>
      <dgm:spPr/>
      <dgm:t>
        <a:bodyPr/>
        <a:lstStyle/>
        <a:p>
          <a:endParaRPr lang="en-US"/>
        </a:p>
      </dgm:t>
    </dgm:pt>
    <dgm:pt modelId="{3F973C1A-C978-4001-92E4-EA7DDDE4EFE0}" type="sibTrans" cxnId="{09E85511-0417-41E5-86B3-6BA06B1330E1}">
      <dgm:prSet/>
      <dgm:spPr/>
      <dgm:t>
        <a:bodyPr/>
        <a:lstStyle/>
        <a:p>
          <a:endParaRPr lang="en-US"/>
        </a:p>
      </dgm:t>
    </dgm:pt>
    <dgm:pt modelId="{2329195B-34DE-4CEE-9CAB-F06515ED85D2}">
      <dgm:prSet phldrT="[Text]"/>
      <dgm:spPr/>
      <dgm:t>
        <a:bodyPr/>
        <a:lstStyle/>
        <a:p>
          <a:r>
            <a:rPr lang="en-US" dirty="0">
              <a:latin typeface="Segoe UI" panose="020B0502040204020203" pitchFamily="34" charset="0"/>
              <a:cs typeface="Segoe UI" panose="020B0502040204020203" pitchFamily="34" charset="0"/>
            </a:rPr>
            <a:t>Data Preprocessing</a:t>
          </a:r>
        </a:p>
      </dgm:t>
    </dgm:pt>
    <dgm:pt modelId="{E87B50EC-73EC-4288-A347-FDE2518DC263}" type="parTrans" cxnId="{36254624-0205-4EF0-92F8-E9D3D85BBBF7}">
      <dgm:prSet/>
      <dgm:spPr/>
      <dgm:t>
        <a:bodyPr/>
        <a:lstStyle/>
        <a:p>
          <a:endParaRPr lang="en-US"/>
        </a:p>
      </dgm:t>
    </dgm:pt>
    <dgm:pt modelId="{C19F2E97-DB81-423A-97F5-35CDD2EF98CD}" type="sibTrans" cxnId="{36254624-0205-4EF0-92F8-E9D3D85BBBF7}">
      <dgm:prSet/>
      <dgm:spPr/>
      <dgm:t>
        <a:bodyPr/>
        <a:lstStyle/>
        <a:p>
          <a:endParaRPr lang="en-US"/>
        </a:p>
      </dgm:t>
    </dgm:pt>
    <dgm:pt modelId="{8F85F117-9C3A-4CA7-8E05-F08C45652518}">
      <dgm:prSet phldrT="[Text]"/>
      <dgm:spPr/>
      <dgm:t>
        <a:bodyPr/>
        <a:lstStyle/>
        <a:p>
          <a:r>
            <a:rPr lang="en-US" dirty="0">
              <a:latin typeface="Segoe UI" panose="020B0502040204020203" pitchFamily="34" charset="0"/>
              <a:cs typeface="Segoe UI" panose="020B0502040204020203" pitchFamily="34" charset="0"/>
            </a:rPr>
            <a:t>Event Pre-processing</a:t>
          </a:r>
        </a:p>
      </dgm:t>
    </dgm:pt>
    <dgm:pt modelId="{1F3200A9-A149-4538-9E15-A7855D23FBAE}" type="parTrans" cxnId="{27DC5B9E-0916-4727-AF6A-DB39980FB2DB}">
      <dgm:prSet/>
      <dgm:spPr/>
      <dgm:t>
        <a:bodyPr/>
        <a:lstStyle/>
        <a:p>
          <a:endParaRPr lang="en-US"/>
        </a:p>
      </dgm:t>
    </dgm:pt>
    <dgm:pt modelId="{2A44C9EC-F25B-49EF-879C-6406542BA8C8}" type="sibTrans" cxnId="{27DC5B9E-0916-4727-AF6A-DB39980FB2DB}">
      <dgm:prSet/>
      <dgm:spPr/>
      <dgm:t>
        <a:bodyPr/>
        <a:lstStyle/>
        <a:p>
          <a:endParaRPr lang="en-US"/>
        </a:p>
      </dgm:t>
    </dgm:pt>
    <dgm:pt modelId="{A664A387-565A-4D60-A222-29AF91E0A712}">
      <dgm:prSet phldrT="[Text]"/>
      <dgm:spPr/>
      <dgm:t>
        <a:bodyPr/>
        <a:lstStyle/>
        <a:p>
          <a:r>
            <a:rPr lang="en-US" dirty="0">
              <a:latin typeface="Segoe UI" panose="020B0502040204020203" pitchFamily="34" charset="0"/>
              <a:cs typeface="Segoe UI" panose="020B0502040204020203" pitchFamily="34" charset="0"/>
            </a:rPr>
            <a:t>Event Indexing</a:t>
          </a:r>
          <a:br>
            <a:rPr lang="en-US" dirty="0">
              <a:latin typeface="Segoe UI" panose="020B0502040204020203" pitchFamily="34" charset="0"/>
              <a:cs typeface="Segoe UI" panose="020B0502040204020203" pitchFamily="34" charset="0"/>
            </a:rPr>
          </a:br>
          <a:r>
            <a:rPr lang="en-US" dirty="0">
              <a:latin typeface="Segoe UI" panose="020B0502040204020203" pitchFamily="34" charset="0"/>
              <a:cs typeface="Segoe UI" panose="020B0502040204020203" pitchFamily="34" charset="0"/>
            </a:rPr>
            <a:t>(</a:t>
          </a:r>
          <a:r>
            <a:rPr lang="el-GR" b="0" i="0" dirty="0">
              <a:latin typeface="Segoe UI" panose="020B0502040204020203" pitchFamily="34" charset="0"/>
              <a:cs typeface="Segoe UI" panose="020B0502040204020203" pitchFamily="34" charset="0"/>
            </a:rPr>
            <a:t>ψ</a:t>
          </a:r>
          <a:r>
            <a:rPr lang="en-IN" b="0" i="0" dirty="0">
              <a:latin typeface="Segoe UI" panose="020B0502040204020203" pitchFamily="34" charset="0"/>
              <a:cs typeface="Segoe UI" panose="020B0502040204020203" pitchFamily="34" charset="0"/>
            </a:rPr>
            <a:t>R-tree)</a:t>
          </a:r>
          <a:endParaRPr lang="en-US" dirty="0">
            <a:latin typeface="Segoe UI" panose="020B0502040204020203" pitchFamily="34" charset="0"/>
            <a:cs typeface="Segoe UI" panose="020B0502040204020203" pitchFamily="34" charset="0"/>
          </a:endParaRPr>
        </a:p>
      </dgm:t>
    </dgm:pt>
    <dgm:pt modelId="{4929091C-6A44-4457-9C16-D2DB907FC9C9}" type="parTrans" cxnId="{185FF022-A618-48A4-ABB9-88D71A1FCA93}">
      <dgm:prSet/>
      <dgm:spPr/>
      <dgm:t>
        <a:bodyPr/>
        <a:lstStyle/>
        <a:p>
          <a:endParaRPr lang="en-US"/>
        </a:p>
      </dgm:t>
    </dgm:pt>
    <dgm:pt modelId="{2EBC944F-5B08-4455-AE2F-7D4224DBEFBD}" type="sibTrans" cxnId="{185FF022-A618-48A4-ABB9-88D71A1FCA93}">
      <dgm:prSet/>
      <dgm:spPr/>
      <dgm:t>
        <a:bodyPr/>
        <a:lstStyle/>
        <a:p>
          <a:endParaRPr lang="en-US"/>
        </a:p>
      </dgm:t>
    </dgm:pt>
    <dgm:pt modelId="{5F72763E-9097-4CDB-965F-23F9606326F9}">
      <dgm:prSet phldrT="[Text]"/>
      <dgm:spPr/>
      <dgm:t>
        <a:bodyPr/>
        <a:lstStyle/>
        <a:p>
          <a:r>
            <a:rPr lang="en-US" dirty="0">
              <a:latin typeface="Segoe UI" panose="020B0502040204020203" pitchFamily="34" charset="0"/>
              <a:cs typeface="Segoe UI" panose="020B0502040204020203" pitchFamily="34" charset="0"/>
            </a:rPr>
            <a:t>Personalized Visualization Engine</a:t>
          </a:r>
        </a:p>
      </dgm:t>
    </dgm:pt>
    <dgm:pt modelId="{0231F524-6396-482A-8844-5E874AF39602}" type="parTrans" cxnId="{2CC2A7AE-D8F2-40E2-B0B9-A7391757CBD3}">
      <dgm:prSet/>
      <dgm:spPr/>
      <dgm:t>
        <a:bodyPr/>
        <a:lstStyle/>
        <a:p>
          <a:endParaRPr lang="en-US"/>
        </a:p>
      </dgm:t>
    </dgm:pt>
    <dgm:pt modelId="{A2706FA8-AF5D-439A-93A5-2852BE0E6EE0}" type="sibTrans" cxnId="{2CC2A7AE-D8F2-40E2-B0B9-A7391757CBD3}">
      <dgm:prSet/>
      <dgm:spPr/>
      <dgm:t>
        <a:bodyPr/>
        <a:lstStyle/>
        <a:p>
          <a:endParaRPr lang="en-US"/>
        </a:p>
      </dgm:t>
    </dgm:pt>
    <dgm:pt modelId="{A49F306B-026F-47C7-A71E-974901B49D63}" type="pres">
      <dgm:prSet presAssocID="{27BCD47D-C94B-47CA-B6A1-40A9641282EF}" presName="Name0" presStyleCnt="0">
        <dgm:presLayoutVars>
          <dgm:dir/>
          <dgm:animOne val="branch"/>
          <dgm:animLvl val="lvl"/>
        </dgm:presLayoutVars>
      </dgm:prSet>
      <dgm:spPr/>
    </dgm:pt>
    <dgm:pt modelId="{FAE3D09D-A942-4D2E-A0D4-3182BDB9D86F}" type="pres">
      <dgm:prSet presAssocID="{5F0C1958-918C-4EE8-BC5C-008EAA387FB2}" presName="chaos" presStyleCnt="0"/>
      <dgm:spPr/>
    </dgm:pt>
    <dgm:pt modelId="{540B8757-4FCE-46DD-8264-ED8E6958CB81}" type="pres">
      <dgm:prSet presAssocID="{5F0C1958-918C-4EE8-BC5C-008EAA387FB2}" presName="parTx1" presStyleLbl="revTx" presStyleIdx="0" presStyleCnt="3" custLinFactNeighborY="4788"/>
      <dgm:spPr/>
    </dgm:pt>
    <dgm:pt modelId="{B892F353-A624-4763-8745-9CF2A4987F78}" type="pres">
      <dgm:prSet presAssocID="{5F0C1958-918C-4EE8-BC5C-008EAA387FB2}" presName="desTx1" presStyleLbl="revTx" presStyleIdx="1" presStyleCnt="3" custLinFactNeighborY="-4260">
        <dgm:presLayoutVars>
          <dgm:bulletEnabled val="1"/>
        </dgm:presLayoutVars>
      </dgm:prSet>
      <dgm:spPr/>
    </dgm:pt>
    <dgm:pt modelId="{418527D7-9A24-400C-8314-2714C2FA5A2B}" type="pres">
      <dgm:prSet presAssocID="{5F0C1958-918C-4EE8-BC5C-008EAA387FB2}" presName="c1" presStyleLbl="node1" presStyleIdx="0" presStyleCnt="19"/>
      <dgm:spPr/>
    </dgm:pt>
    <dgm:pt modelId="{8C28112C-29E8-4FD5-A1D6-73AD4187291B}" type="pres">
      <dgm:prSet presAssocID="{5F0C1958-918C-4EE8-BC5C-008EAA387FB2}" presName="c2" presStyleLbl="node1" presStyleIdx="1" presStyleCnt="19"/>
      <dgm:spPr/>
    </dgm:pt>
    <dgm:pt modelId="{284CC9BC-1984-49FB-A417-92F5C7FFF173}" type="pres">
      <dgm:prSet presAssocID="{5F0C1958-918C-4EE8-BC5C-008EAA387FB2}" presName="c3" presStyleLbl="node1" presStyleIdx="2" presStyleCnt="19"/>
      <dgm:spPr/>
    </dgm:pt>
    <dgm:pt modelId="{BD8D66C2-8A63-451D-AD40-919FF5EF5E10}" type="pres">
      <dgm:prSet presAssocID="{5F0C1958-918C-4EE8-BC5C-008EAA387FB2}" presName="c4" presStyleLbl="node1" presStyleIdx="3" presStyleCnt="19"/>
      <dgm:spPr/>
    </dgm:pt>
    <dgm:pt modelId="{AF9E78DC-6723-4E95-943D-7903B2C0D72F}" type="pres">
      <dgm:prSet presAssocID="{5F0C1958-918C-4EE8-BC5C-008EAA387FB2}" presName="c5" presStyleLbl="node1" presStyleIdx="4" presStyleCnt="19"/>
      <dgm:spPr/>
    </dgm:pt>
    <dgm:pt modelId="{F3778C88-2B8F-4A4F-A923-809DF2149354}" type="pres">
      <dgm:prSet presAssocID="{5F0C1958-918C-4EE8-BC5C-008EAA387FB2}" presName="c6" presStyleLbl="node1" presStyleIdx="5" presStyleCnt="19"/>
      <dgm:spPr/>
    </dgm:pt>
    <dgm:pt modelId="{C5FEDB20-DD5D-4ECE-9CC5-EEFD4098984E}" type="pres">
      <dgm:prSet presAssocID="{5F0C1958-918C-4EE8-BC5C-008EAA387FB2}" presName="c7" presStyleLbl="node1" presStyleIdx="6" presStyleCnt="19"/>
      <dgm:spPr/>
    </dgm:pt>
    <dgm:pt modelId="{FBA4A0FF-F8E4-4B76-8145-EECB630C5F91}" type="pres">
      <dgm:prSet presAssocID="{5F0C1958-918C-4EE8-BC5C-008EAA387FB2}" presName="c8" presStyleLbl="node1" presStyleIdx="7" presStyleCnt="19"/>
      <dgm:spPr/>
    </dgm:pt>
    <dgm:pt modelId="{A2550669-6963-47B6-8F7D-7D5211406488}" type="pres">
      <dgm:prSet presAssocID="{5F0C1958-918C-4EE8-BC5C-008EAA387FB2}" presName="c9" presStyleLbl="node1" presStyleIdx="8" presStyleCnt="19"/>
      <dgm:spPr/>
    </dgm:pt>
    <dgm:pt modelId="{2CD3115E-2FF8-44F0-AC33-472F3A92540F}" type="pres">
      <dgm:prSet presAssocID="{5F0C1958-918C-4EE8-BC5C-008EAA387FB2}" presName="c10" presStyleLbl="node1" presStyleIdx="9" presStyleCnt="19"/>
      <dgm:spPr/>
    </dgm:pt>
    <dgm:pt modelId="{0067C515-6199-4119-950F-A7A939A12CE0}" type="pres">
      <dgm:prSet presAssocID="{5F0C1958-918C-4EE8-BC5C-008EAA387FB2}" presName="c11" presStyleLbl="node1" presStyleIdx="10" presStyleCnt="19"/>
      <dgm:spPr/>
    </dgm:pt>
    <dgm:pt modelId="{616CB7D1-4360-4D7F-857B-458B426E101C}" type="pres">
      <dgm:prSet presAssocID="{5F0C1958-918C-4EE8-BC5C-008EAA387FB2}" presName="c12" presStyleLbl="node1" presStyleIdx="11" presStyleCnt="19"/>
      <dgm:spPr/>
    </dgm:pt>
    <dgm:pt modelId="{E7A2147B-22A5-4F4E-979F-8F7CFC863D63}" type="pres">
      <dgm:prSet presAssocID="{5F0C1958-918C-4EE8-BC5C-008EAA387FB2}" presName="c13" presStyleLbl="node1" presStyleIdx="12" presStyleCnt="19"/>
      <dgm:spPr/>
    </dgm:pt>
    <dgm:pt modelId="{20CB4A49-A831-40F9-9856-66C845F7EA23}" type="pres">
      <dgm:prSet presAssocID="{5F0C1958-918C-4EE8-BC5C-008EAA387FB2}" presName="c14" presStyleLbl="node1" presStyleIdx="13" presStyleCnt="19"/>
      <dgm:spPr/>
    </dgm:pt>
    <dgm:pt modelId="{6B0A30B2-524E-4CF9-94BA-DA4198124661}" type="pres">
      <dgm:prSet presAssocID="{5F0C1958-918C-4EE8-BC5C-008EAA387FB2}" presName="c15" presStyleLbl="node1" presStyleIdx="14" presStyleCnt="19"/>
      <dgm:spPr/>
    </dgm:pt>
    <dgm:pt modelId="{80AC11F9-6BC0-4B43-9BAA-74D220BF9F49}" type="pres">
      <dgm:prSet presAssocID="{5F0C1958-918C-4EE8-BC5C-008EAA387FB2}" presName="c16" presStyleLbl="node1" presStyleIdx="15" presStyleCnt="19"/>
      <dgm:spPr/>
    </dgm:pt>
    <dgm:pt modelId="{F5BCEFD8-1772-4C8B-8F5B-142B83FD2E89}" type="pres">
      <dgm:prSet presAssocID="{5F0C1958-918C-4EE8-BC5C-008EAA387FB2}" presName="c17" presStyleLbl="node1" presStyleIdx="16" presStyleCnt="19"/>
      <dgm:spPr/>
    </dgm:pt>
    <dgm:pt modelId="{284726EC-CDA7-4670-BBD8-A14626E1AF8A}" type="pres">
      <dgm:prSet presAssocID="{5F0C1958-918C-4EE8-BC5C-008EAA387FB2}" presName="c18" presStyleLbl="node1" presStyleIdx="17" presStyleCnt="19"/>
      <dgm:spPr/>
    </dgm:pt>
    <dgm:pt modelId="{0064B27E-734E-4ECA-9604-AF2DA9528022}" type="pres">
      <dgm:prSet presAssocID="{AC3F59BD-799E-4CE1-973B-F05BDC35F533}" presName="chevronComposite1" presStyleCnt="0"/>
      <dgm:spPr/>
    </dgm:pt>
    <dgm:pt modelId="{BABC78FB-B964-45E5-A4E3-B907E025D5A5}" type="pres">
      <dgm:prSet presAssocID="{AC3F59BD-799E-4CE1-973B-F05BDC35F533}" presName="chevron1" presStyleLbl="sibTrans2D1" presStyleIdx="0" presStyleCnt="2"/>
      <dgm:spPr/>
    </dgm:pt>
    <dgm:pt modelId="{5CA3D9FA-E481-4BFA-AAD9-C0A430EE7519}" type="pres">
      <dgm:prSet presAssocID="{AC3F59BD-799E-4CE1-973B-F05BDC35F533}" presName="spChevron1" presStyleCnt="0"/>
      <dgm:spPr/>
    </dgm:pt>
    <dgm:pt modelId="{0647FD13-4CA7-467C-AA14-483619C3415C}" type="pres">
      <dgm:prSet presAssocID="{AC3F59BD-799E-4CE1-973B-F05BDC35F533}" presName="overlap" presStyleCnt="0"/>
      <dgm:spPr/>
    </dgm:pt>
    <dgm:pt modelId="{56CF45AE-EB40-4195-B934-D8F0F8DFE7F4}" type="pres">
      <dgm:prSet presAssocID="{AC3F59BD-799E-4CE1-973B-F05BDC35F533}" presName="chevronComposite2" presStyleCnt="0"/>
      <dgm:spPr/>
    </dgm:pt>
    <dgm:pt modelId="{67A49A82-0D78-4ABB-BAA9-249B254F722B}" type="pres">
      <dgm:prSet presAssocID="{AC3F59BD-799E-4CE1-973B-F05BDC35F533}" presName="chevron2" presStyleLbl="sibTrans2D1" presStyleIdx="1" presStyleCnt="2"/>
      <dgm:spPr/>
    </dgm:pt>
    <dgm:pt modelId="{D0AE0D2D-FAF6-454B-8188-9598941BD8D5}" type="pres">
      <dgm:prSet presAssocID="{AC3F59BD-799E-4CE1-973B-F05BDC35F533}" presName="spChevron2" presStyleCnt="0"/>
      <dgm:spPr/>
    </dgm:pt>
    <dgm:pt modelId="{360C344A-76D4-4D16-903A-1E4E94E0D2DC}" type="pres">
      <dgm:prSet presAssocID="{EDC43B8D-1953-445F-B25C-71EE5C462D1C}" presName="last" presStyleCnt="0"/>
      <dgm:spPr/>
    </dgm:pt>
    <dgm:pt modelId="{D3E62F92-FE32-4E29-83D6-1ABF61CFFD32}" type="pres">
      <dgm:prSet presAssocID="{EDC43B8D-1953-445F-B25C-71EE5C462D1C}" presName="circleTx" presStyleLbl="node1" presStyleIdx="18" presStyleCnt="19" custLinFactNeighborY="-2472"/>
      <dgm:spPr/>
    </dgm:pt>
    <dgm:pt modelId="{9F2421DE-CFDA-499E-8FC8-8364435EA219}" type="pres">
      <dgm:prSet presAssocID="{EDC43B8D-1953-445F-B25C-71EE5C462D1C}" presName="desTxN" presStyleLbl="revTx" presStyleIdx="2" presStyleCnt="3" custLinFactNeighborY="-9371">
        <dgm:presLayoutVars>
          <dgm:bulletEnabled val="1"/>
        </dgm:presLayoutVars>
      </dgm:prSet>
      <dgm:spPr/>
    </dgm:pt>
    <dgm:pt modelId="{E13283B6-7F31-4883-A97B-E04C25B50E94}" type="pres">
      <dgm:prSet presAssocID="{EDC43B8D-1953-445F-B25C-71EE5C462D1C}" presName="spN" presStyleCnt="0"/>
      <dgm:spPr/>
    </dgm:pt>
  </dgm:ptLst>
  <dgm:cxnLst>
    <dgm:cxn modelId="{C5943706-5EF5-4C04-8C8A-F1955F771BC8}" type="presOf" srcId="{8F85F117-9C3A-4CA7-8E05-F08C45652518}" destId="{9F2421DE-CFDA-499E-8FC8-8364435EA219}" srcOrd="0" destOrd="0" presId="urn:microsoft.com/office/officeart/2009/3/layout/RandomtoResultProcess"/>
    <dgm:cxn modelId="{09E85511-0417-41E5-86B3-6BA06B1330E1}" srcId="{5F0C1958-918C-4EE8-BC5C-008EAA387FB2}" destId="{B9F82877-C0A0-4D62-A85E-86507EBFA227}" srcOrd="0" destOrd="0" parTransId="{6100E82C-3152-45A9-861A-A2ACCFE3FAE0}" sibTransId="{3F973C1A-C978-4001-92E4-EA7DDDE4EFE0}"/>
    <dgm:cxn modelId="{FEB71D13-BC87-4B36-969C-32DBCE89C917}" type="presOf" srcId="{27BCD47D-C94B-47CA-B6A1-40A9641282EF}" destId="{A49F306B-026F-47C7-A71E-974901B49D63}" srcOrd="0" destOrd="0" presId="urn:microsoft.com/office/officeart/2009/3/layout/RandomtoResultProcess"/>
    <dgm:cxn modelId="{B242BC1B-BA91-4C19-94D4-A0945C29B2C9}" type="presOf" srcId="{5F72763E-9097-4CDB-965F-23F9606326F9}" destId="{9F2421DE-CFDA-499E-8FC8-8364435EA219}" srcOrd="0" destOrd="2" presId="urn:microsoft.com/office/officeart/2009/3/layout/RandomtoResultProcess"/>
    <dgm:cxn modelId="{185FF022-A618-48A4-ABB9-88D71A1FCA93}" srcId="{EDC43B8D-1953-445F-B25C-71EE5C462D1C}" destId="{A664A387-565A-4D60-A222-29AF91E0A712}" srcOrd="1" destOrd="0" parTransId="{4929091C-6A44-4457-9C16-D2DB907FC9C9}" sibTransId="{2EBC944F-5B08-4455-AE2F-7D4224DBEFBD}"/>
    <dgm:cxn modelId="{36254624-0205-4EF0-92F8-E9D3D85BBBF7}" srcId="{5F0C1958-918C-4EE8-BC5C-008EAA387FB2}" destId="{2329195B-34DE-4CEE-9CAB-F06515ED85D2}" srcOrd="1" destOrd="0" parTransId="{E87B50EC-73EC-4288-A347-FDE2518DC263}" sibTransId="{C19F2E97-DB81-423A-97F5-35CDD2EF98CD}"/>
    <dgm:cxn modelId="{3953275C-876F-495A-8693-390A05E48310}" srcId="{27BCD47D-C94B-47CA-B6A1-40A9641282EF}" destId="{EDC43B8D-1953-445F-B25C-71EE5C462D1C}" srcOrd="1" destOrd="0" parTransId="{4AD04890-F8EA-43DC-8DA2-F4BB046097DA}" sibTransId="{25C755B0-4CF9-4D43-842E-5C8BAF1C7437}"/>
    <dgm:cxn modelId="{AAEA5371-2CD9-4B31-815D-EA0CD8D13AE0}" type="presOf" srcId="{EDC43B8D-1953-445F-B25C-71EE5C462D1C}" destId="{D3E62F92-FE32-4E29-83D6-1ABF61CFFD32}" srcOrd="0" destOrd="0" presId="urn:microsoft.com/office/officeart/2009/3/layout/RandomtoResultProcess"/>
    <dgm:cxn modelId="{91D93F90-0758-49BF-8960-2A676FDA195A}" type="presOf" srcId="{5F0C1958-918C-4EE8-BC5C-008EAA387FB2}" destId="{540B8757-4FCE-46DD-8264-ED8E6958CB81}" srcOrd="0" destOrd="0" presId="urn:microsoft.com/office/officeart/2009/3/layout/RandomtoResultProcess"/>
    <dgm:cxn modelId="{BE627195-1DFB-41A4-9D79-59579B91A2CC}" type="presOf" srcId="{2329195B-34DE-4CEE-9CAB-F06515ED85D2}" destId="{B892F353-A624-4763-8745-9CF2A4987F78}" srcOrd="0" destOrd="1" presId="urn:microsoft.com/office/officeart/2009/3/layout/RandomtoResultProcess"/>
    <dgm:cxn modelId="{27DC5B9E-0916-4727-AF6A-DB39980FB2DB}" srcId="{EDC43B8D-1953-445F-B25C-71EE5C462D1C}" destId="{8F85F117-9C3A-4CA7-8E05-F08C45652518}" srcOrd="0" destOrd="0" parTransId="{1F3200A9-A149-4538-9E15-A7855D23FBAE}" sibTransId="{2A44C9EC-F25B-49EF-879C-6406542BA8C8}"/>
    <dgm:cxn modelId="{2CC2A7AE-D8F2-40E2-B0B9-A7391757CBD3}" srcId="{EDC43B8D-1953-445F-B25C-71EE5C462D1C}" destId="{5F72763E-9097-4CDB-965F-23F9606326F9}" srcOrd="2" destOrd="0" parTransId="{0231F524-6396-482A-8844-5E874AF39602}" sibTransId="{A2706FA8-AF5D-439A-93A5-2852BE0E6EE0}"/>
    <dgm:cxn modelId="{FF4434BE-870D-467B-A84A-572C5AF32E0F}" type="presOf" srcId="{A664A387-565A-4D60-A222-29AF91E0A712}" destId="{9F2421DE-CFDA-499E-8FC8-8364435EA219}" srcOrd="0" destOrd="1" presId="urn:microsoft.com/office/officeart/2009/3/layout/RandomtoResultProcess"/>
    <dgm:cxn modelId="{1306ADE8-A70D-4A9F-9700-129A87EBAB2C}" srcId="{27BCD47D-C94B-47CA-B6A1-40A9641282EF}" destId="{5F0C1958-918C-4EE8-BC5C-008EAA387FB2}" srcOrd="0" destOrd="0" parTransId="{8E5D703F-79A7-49A5-93BE-3000F61FADD3}" sibTransId="{AC3F59BD-799E-4CE1-973B-F05BDC35F533}"/>
    <dgm:cxn modelId="{1980FDF2-5B9C-462F-8F2F-B64EC1501695}" type="presOf" srcId="{B9F82877-C0A0-4D62-A85E-86507EBFA227}" destId="{B892F353-A624-4763-8745-9CF2A4987F78}" srcOrd="0" destOrd="0" presId="urn:microsoft.com/office/officeart/2009/3/layout/RandomtoResultProcess"/>
    <dgm:cxn modelId="{23DABA9B-225E-4A18-A024-A9E52250ABFB}" type="presParOf" srcId="{A49F306B-026F-47C7-A71E-974901B49D63}" destId="{FAE3D09D-A942-4D2E-A0D4-3182BDB9D86F}" srcOrd="0" destOrd="0" presId="urn:microsoft.com/office/officeart/2009/3/layout/RandomtoResultProcess"/>
    <dgm:cxn modelId="{6BC452B9-EB9A-46A3-9F45-E8B51857C0C2}" type="presParOf" srcId="{FAE3D09D-A942-4D2E-A0D4-3182BDB9D86F}" destId="{540B8757-4FCE-46DD-8264-ED8E6958CB81}" srcOrd="0" destOrd="0" presId="urn:microsoft.com/office/officeart/2009/3/layout/RandomtoResultProcess"/>
    <dgm:cxn modelId="{CBB4D6B6-2106-45E3-87B2-C29B3902ED9D}" type="presParOf" srcId="{FAE3D09D-A942-4D2E-A0D4-3182BDB9D86F}" destId="{B892F353-A624-4763-8745-9CF2A4987F78}" srcOrd="1" destOrd="0" presId="urn:microsoft.com/office/officeart/2009/3/layout/RandomtoResultProcess"/>
    <dgm:cxn modelId="{2D3AE9DA-E302-4F45-B9C5-450F42637C4B}" type="presParOf" srcId="{FAE3D09D-A942-4D2E-A0D4-3182BDB9D86F}" destId="{418527D7-9A24-400C-8314-2714C2FA5A2B}" srcOrd="2" destOrd="0" presId="urn:microsoft.com/office/officeart/2009/3/layout/RandomtoResultProcess"/>
    <dgm:cxn modelId="{D04D9EF6-906A-49D2-9B36-D1474D326AE6}" type="presParOf" srcId="{FAE3D09D-A942-4D2E-A0D4-3182BDB9D86F}" destId="{8C28112C-29E8-4FD5-A1D6-73AD4187291B}" srcOrd="3" destOrd="0" presId="urn:microsoft.com/office/officeart/2009/3/layout/RandomtoResultProcess"/>
    <dgm:cxn modelId="{9915BC77-2AC4-4EFC-86ED-427A03B8BF85}" type="presParOf" srcId="{FAE3D09D-A942-4D2E-A0D4-3182BDB9D86F}" destId="{284CC9BC-1984-49FB-A417-92F5C7FFF173}" srcOrd="4" destOrd="0" presId="urn:microsoft.com/office/officeart/2009/3/layout/RandomtoResultProcess"/>
    <dgm:cxn modelId="{956F70CB-5B06-4EAD-9B70-DC412BC3BA8E}" type="presParOf" srcId="{FAE3D09D-A942-4D2E-A0D4-3182BDB9D86F}" destId="{BD8D66C2-8A63-451D-AD40-919FF5EF5E10}" srcOrd="5" destOrd="0" presId="urn:microsoft.com/office/officeart/2009/3/layout/RandomtoResultProcess"/>
    <dgm:cxn modelId="{D35177E5-E7F1-4B18-8CD9-E2F4C1898C1A}" type="presParOf" srcId="{FAE3D09D-A942-4D2E-A0D4-3182BDB9D86F}" destId="{AF9E78DC-6723-4E95-943D-7903B2C0D72F}" srcOrd="6" destOrd="0" presId="urn:microsoft.com/office/officeart/2009/3/layout/RandomtoResultProcess"/>
    <dgm:cxn modelId="{8D93245E-3242-4F4C-9239-52A7D7F78726}" type="presParOf" srcId="{FAE3D09D-A942-4D2E-A0D4-3182BDB9D86F}" destId="{F3778C88-2B8F-4A4F-A923-809DF2149354}" srcOrd="7" destOrd="0" presId="urn:microsoft.com/office/officeart/2009/3/layout/RandomtoResultProcess"/>
    <dgm:cxn modelId="{FFB50FAE-3F00-494A-B3C4-CF23C7643BB4}" type="presParOf" srcId="{FAE3D09D-A942-4D2E-A0D4-3182BDB9D86F}" destId="{C5FEDB20-DD5D-4ECE-9CC5-EEFD4098984E}" srcOrd="8" destOrd="0" presId="urn:microsoft.com/office/officeart/2009/3/layout/RandomtoResultProcess"/>
    <dgm:cxn modelId="{216F5C0A-CDF5-46CC-B7B0-510E7A7123D4}" type="presParOf" srcId="{FAE3D09D-A942-4D2E-A0D4-3182BDB9D86F}" destId="{FBA4A0FF-F8E4-4B76-8145-EECB630C5F91}" srcOrd="9" destOrd="0" presId="urn:microsoft.com/office/officeart/2009/3/layout/RandomtoResultProcess"/>
    <dgm:cxn modelId="{42684B7D-A0DD-40DF-AAAA-DFD3FBA00FD6}" type="presParOf" srcId="{FAE3D09D-A942-4D2E-A0D4-3182BDB9D86F}" destId="{A2550669-6963-47B6-8F7D-7D5211406488}" srcOrd="10" destOrd="0" presId="urn:microsoft.com/office/officeart/2009/3/layout/RandomtoResultProcess"/>
    <dgm:cxn modelId="{6831C544-89B4-4E71-815F-CC6FEA80237A}" type="presParOf" srcId="{FAE3D09D-A942-4D2E-A0D4-3182BDB9D86F}" destId="{2CD3115E-2FF8-44F0-AC33-472F3A92540F}" srcOrd="11" destOrd="0" presId="urn:microsoft.com/office/officeart/2009/3/layout/RandomtoResultProcess"/>
    <dgm:cxn modelId="{82917544-A8E5-4680-AFCE-DA83DA97FAA2}" type="presParOf" srcId="{FAE3D09D-A942-4D2E-A0D4-3182BDB9D86F}" destId="{0067C515-6199-4119-950F-A7A939A12CE0}" srcOrd="12" destOrd="0" presId="urn:microsoft.com/office/officeart/2009/3/layout/RandomtoResultProcess"/>
    <dgm:cxn modelId="{B8E79D37-A3CE-4378-94DB-C946347A1F65}" type="presParOf" srcId="{FAE3D09D-A942-4D2E-A0D4-3182BDB9D86F}" destId="{616CB7D1-4360-4D7F-857B-458B426E101C}" srcOrd="13" destOrd="0" presId="urn:microsoft.com/office/officeart/2009/3/layout/RandomtoResultProcess"/>
    <dgm:cxn modelId="{CE3BC694-74BD-445C-82E1-AAC846B4E0FD}" type="presParOf" srcId="{FAE3D09D-A942-4D2E-A0D4-3182BDB9D86F}" destId="{E7A2147B-22A5-4F4E-979F-8F7CFC863D63}" srcOrd="14" destOrd="0" presId="urn:microsoft.com/office/officeart/2009/3/layout/RandomtoResultProcess"/>
    <dgm:cxn modelId="{7F7EC82B-C2F8-43ED-B4C6-8625BB648BE0}" type="presParOf" srcId="{FAE3D09D-A942-4D2E-A0D4-3182BDB9D86F}" destId="{20CB4A49-A831-40F9-9856-66C845F7EA23}" srcOrd="15" destOrd="0" presId="urn:microsoft.com/office/officeart/2009/3/layout/RandomtoResultProcess"/>
    <dgm:cxn modelId="{A2E05E0E-2C1B-423D-A274-DAEE1B4AE14A}" type="presParOf" srcId="{FAE3D09D-A942-4D2E-A0D4-3182BDB9D86F}" destId="{6B0A30B2-524E-4CF9-94BA-DA4198124661}" srcOrd="16" destOrd="0" presId="urn:microsoft.com/office/officeart/2009/3/layout/RandomtoResultProcess"/>
    <dgm:cxn modelId="{DE417B07-F072-434B-9083-6593611920B3}" type="presParOf" srcId="{FAE3D09D-A942-4D2E-A0D4-3182BDB9D86F}" destId="{80AC11F9-6BC0-4B43-9BAA-74D220BF9F49}" srcOrd="17" destOrd="0" presId="urn:microsoft.com/office/officeart/2009/3/layout/RandomtoResultProcess"/>
    <dgm:cxn modelId="{62782F28-D1C4-4E42-B7C3-2B7B7E687578}" type="presParOf" srcId="{FAE3D09D-A942-4D2E-A0D4-3182BDB9D86F}" destId="{F5BCEFD8-1772-4C8B-8F5B-142B83FD2E89}" srcOrd="18" destOrd="0" presId="urn:microsoft.com/office/officeart/2009/3/layout/RandomtoResultProcess"/>
    <dgm:cxn modelId="{3C4BE164-5A49-4DA1-8DE3-58EF99BDFB16}" type="presParOf" srcId="{FAE3D09D-A942-4D2E-A0D4-3182BDB9D86F}" destId="{284726EC-CDA7-4670-BBD8-A14626E1AF8A}" srcOrd="19" destOrd="0" presId="urn:microsoft.com/office/officeart/2009/3/layout/RandomtoResultProcess"/>
    <dgm:cxn modelId="{9DB75B6A-358E-4D42-A25D-EB5909B80A06}" type="presParOf" srcId="{A49F306B-026F-47C7-A71E-974901B49D63}" destId="{0064B27E-734E-4ECA-9604-AF2DA9528022}" srcOrd="1" destOrd="0" presId="urn:microsoft.com/office/officeart/2009/3/layout/RandomtoResultProcess"/>
    <dgm:cxn modelId="{61597A1B-9EAF-4C09-8746-F69BC73DB764}" type="presParOf" srcId="{0064B27E-734E-4ECA-9604-AF2DA9528022}" destId="{BABC78FB-B964-45E5-A4E3-B907E025D5A5}" srcOrd="0" destOrd="0" presId="urn:microsoft.com/office/officeart/2009/3/layout/RandomtoResultProcess"/>
    <dgm:cxn modelId="{F9A8830E-EE0B-450E-AD2F-40D2F6D6F505}" type="presParOf" srcId="{0064B27E-734E-4ECA-9604-AF2DA9528022}" destId="{5CA3D9FA-E481-4BFA-AAD9-C0A430EE7519}" srcOrd="1" destOrd="0" presId="urn:microsoft.com/office/officeart/2009/3/layout/RandomtoResultProcess"/>
    <dgm:cxn modelId="{370954F2-BBB2-415C-A9FE-E3FBE964B258}" type="presParOf" srcId="{A49F306B-026F-47C7-A71E-974901B49D63}" destId="{0647FD13-4CA7-467C-AA14-483619C3415C}" srcOrd="2" destOrd="0" presId="urn:microsoft.com/office/officeart/2009/3/layout/RandomtoResultProcess"/>
    <dgm:cxn modelId="{58B3E825-FE90-4634-94EB-7896CF537171}" type="presParOf" srcId="{A49F306B-026F-47C7-A71E-974901B49D63}" destId="{56CF45AE-EB40-4195-B934-D8F0F8DFE7F4}" srcOrd="3" destOrd="0" presId="urn:microsoft.com/office/officeart/2009/3/layout/RandomtoResultProcess"/>
    <dgm:cxn modelId="{6D04FD9D-4DA1-44DC-8FB7-B5FB6168D189}" type="presParOf" srcId="{56CF45AE-EB40-4195-B934-D8F0F8DFE7F4}" destId="{67A49A82-0D78-4ABB-BAA9-249B254F722B}" srcOrd="0" destOrd="0" presId="urn:microsoft.com/office/officeart/2009/3/layout/RandomtoResultProcess"/>
    <dgm:cxn modelId="{6938260B-479D-433D-AB3F-C70888C3835A}" type="presParOf" srcId="{56CF45AE-EB40-4195-B934-D8F0F8DFE7F4}" destId="{D0AE0D2D-FAF6-454B-8188-9598941BD8D5}" srcOrd="1" destOrd="0" presId="urn:microsoft.com/office/officeart/2009/3/layout/RandomtoResultProcess"/>
    <dgm:cxn modelId="{95A7BC15-6161-4F3A-8254-962A1AD15286}" type="presParOf" srcId="{A49F306B-026F-47C7-A71E-974901B49D63}" destId="{360C344A-76D4-4D16-903A-1E4E94E0D2DC}" srcOrd="4" destOrd="0" presId="urn:microsoft.com/office/officeart/2009/3/layout/RandomtoResultProcess"/>
    <dgm:cxn modelId="{FFF905BD-F190-45BE-9FBC-A3AA8C9E2DCB}" type="presParOf" srcId="{360C344A-76D4-4D16-903A-1E4E94E0D2DC}" destId="{D3E62F92-FE32-4E29-83D6-1ABF61CFFD32}" srcOrd="0" destOrd="0" presId="urn:microsoft.com/office/officeart/2009/3/layout/RandomtoResultProcess"/>
    <dgm:cxn modelId="{407A5A92-FD4C-4D07-9239-A97B4813B11E}" type="presParOf" srcId="{360C344A-76D4-4D16-903A-1E4E94E0D2DC}" destId="{9F2421DE-CFDA-499E-8FC8-8364435EA219}" srcOrd="1" destOrd="0" presId="urn:microsoft.com/office/officeart/2009/3/layout/RandomtoResultProcess"/>
    <dgm:cxn modelId="{F836572E-A22D-4DB0-8BF7-99FCC67F0DE0}" type="presParOf" srcId="{360C344A-76D4-4D16-903A-1E4E94E0D2DC}" destId="{E13283B6-7F31-4883-A97B-E04C25B50E94}" srcOrd="2" destOrd="0" presId="urn:microsoft.com/office/officeart/2009/3/layout/RandomtoResul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538B627-EC6C-4E69-8FDD-61B5DA12262C}"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en-US"/>
        </a:p>
      </dgm:t>
    </dgm:pt>
    <dgm:pt modelId="{E8CC1056-9127-4511-9C8A-406859C2AD95}">
      <dgm:prSet phldrT="[Text]" custT="1"/>
      <dgm:spPr/>
      <dgm:t>
        <a:bodyPr/>
        <a:lstStyle/>
        <a:p>
          <a:r>
            <a:rPr lang="en-US" sz="2000" dirty="0"/>
            <a:t>Novel R-Tree-based spatial index augmented with linked lists at every node.</a:t>
          </a:r>
        </a:p>
      </dgm:t>
    </dgm:pt>
    <dgm:pt modelId="{F6C13F59-ED34-41EE-BA38-8EEFA689605B}" type="parTrans" cxnId="{8E0B329B-04EB-4AD2-BB0C-35A3B2CA4D18}">
      <dgm:prSet/>
      <dgm:spPr/>
      <dgm:t>
        <a:bodyPr/>
        <a:lstStyle/>
        <a:p>
          <a:endParaRPr lang="en-US"/>
        </a:p>
      </dgm:t>
    </dgm:pt>
    <dgm:pt modelId="{18AF08F7-0F39-41D7-8D08-CD46218846C7}" type="sibTrans" cxnId="{8E0B329B-04EB-4AD2-BB0C-35A3B2CA4D18}">
      <dgm:prSet/>
      <dgm:spPr/>
      <dgm:t>
        <a:bodyPr/>
        <a:lstStyle/>
        <a:p>
          <a:endParaRPr lang="en-US"/>
        </a:p>
      </dgm:t>
    </dgm:pt>
    <dgm:pt modelId="{4DB2125D-CC80-480C-BE11-543BF33AE6F4}">
      <dgm:prSet phldrT="[Text]" custT="1"/>
      <dgm:spPr/>
      <dgm:t>
        <a:bodyPr/>
        <a:lstStyle/>
        <a:p>
          <a:r>
            <a:rPr lang="en-US" sz="2000" dirty="0"/>
            <a:t>Linked lists contain </a:t>
          </a:r>
          <a:r>
            <a:rPr lang="en-US" sz="2000" i="1" dirty="0"/>
            <a:t>events</a:t>
          </a:r>
          <a:r>
            <a:rPr lang="en-US" sz="2000" dirty="0"/>
            <a:t> and frequencies of occurrence.</a:t>
          </a:r>
        </a:p>
      </dgm:t>
    </dgm:pt>
    <dgm:pt modelId="{3E03C23D-989C-4EB4-9AFC-8D63EE9D56FF}" type="parTrans" cxnId="{3FBBCD96-B74A-48B0-9D55-75F9FE73260B}">
      <dgm:prSet/>
      <dgm:spPr/>
      <dgm:t>
        <a:bodyPr/>
        <a:lstStyle/>
        <a:p>
          <a:endParaRPr lang="en-US"/>
        </a:p>
      </dgm:t>
    </dgm:pt>
    <dgm:pt modelId="{F44FC550-C2F2-463B-B044-571DF9E7B0FB}" type="sibTrans" cxnId="{3FBBCD96-B74A-48B0-9D55-75F9FE73260B}">
      <dgm:prSet/>
      <dgm:spPr/>
      <dgm:t>
        <a:bodyPr/>
        <a:lstStyle/>
        <a:p>
          <a:endParaRPr lang="en-US"/>
        </a:p>
      </dgm:t>
    </dgm:pt>
    <dgm:pt modelId="{00EF752A-4C7C-46C3-9459-89C7D74CCFEA}">
      <dgm:prSet phldrT="[Text]" custT="1"/>
      <dgm:spPr/>
      <dgm:t>
        <a:bodyPr/>
        <a:lstStyle/>
        <a:p>
          <a:r>
            <a:rPr lang="en-US" sz="2000" dirty="0"/>
            <a:t>Flexible. Allows access to both fine-grained and coarse-grained information as per user preferences.</a:t>
          </a:r>
        </a:p>
      </dgm:t>
    </dgm:pt>
    <dgm:pt modelId="{63F5FAA9-E7F7-41C7-801C-EB3B50068179}" type="parTrans" cxnId="{06DD0729-1624-499C-904E-AB23780E5194}">
      <dgm:prSet/>
      <dgm:spPr/>
      <dgm:t>
        <a:bodyPr/>
        <a:lstStyle/>
        <a:p>
          <a:endParaRPr lang="en-US"/>
        </a:p>
      </dgm:t>
    </dgm:pt>
    <dgm:pt modelId="{C1A36B7E-3A97-4E95-8FB4-8F779EEA56D9}" type="sibTrans" cxnId="{06DD0729-1624-499C-904E-AB23780E5194}">
      <dgm:prSet/>
      <dgm:spPr/>
      <dgm:t>
        <a:bodyPr/>
        <a:lstStyle/>
        <a:p>
          <a:endParaRPr lang="en-US"/>
        </a:p>
      </dgm:t>
    </dgm:pt>
    <dgm:pt modelId="{7A375032-BD0C-4C05-859A-3DDBB9E8F37F}">
      <dgm:prSet phldrT="[Text]" custT="1"/>
      <dgm:spPr/>
      <dgm:t>
        <a:bodyPr/>
        <a:lstStyle/>
        <a:p>
          <a:r>
            <a:rPr lang="en-US" sz="2000" dirty="0"/>
            <a:t>Linked list sorted in descending order of </a:t>
          </a:r>
          <a:r>
            <a:rPr lang="en-US" sz="2000" i="1" dirty="0"/>
            <a:t>event</a:t>
          </a:r>
          <a:r>
            <a:rPr lang="en-US" sz="2000" dirty="0"/>
            <a:t> occurrence frequencies.</a:t>
          </a:r>
        </a:p>
      </dgm:t>
    </dgm:pt>
    <dgm:pt modelId="{E2C4CC25-11CB-423B-BAED-FD4407DE4C8E}" type="parTrans" cxnId="{841E767E-B068-499D-AD1A-A9A77482607C}">
      <dgm:prSet/>
      <dgm:spPr/>
      <dgm:t>
        <a:bodyPr/>
        <a:lstStyle/>
        <a:p>
          <a:endParaRPr lang="en-US"/>
        </a:p>
      </dgm:t>
    </dgm:pt>
    <dgm:pt modelId="{B1897166-CD28-4DBB-AE5A-5F4CF7245E30}" type="sibTrans" cxnId="{841E767E-B068-499D-AD1A-A9A77482607C}">
      <dgm:prSet/>
      <dgm:spPr/>
      <dgm:t>
        <a:bodyPr/>
        <a:lstStyle/>
        <a:p>
          <a:endParaRPr lang="en-US"/>
        </a:p>
      </dgm:t>
    </dgm:pt>
    <dgm:pt modelId="{0CDB2043-674C-4C94-9E73-36151828216E}" type="pres">
      <dgm:prSet presAssocID="{2538B627-EC6C-4E69-8FDD-61B5DA12262C}" presName="matrix" presStyleCnt="0">
        <dgm:presLayoutVars>
          <dgm:chMax val="1"/>
          <dgm:dir/>
          <dgm:resizeHandles val="exact"/>
        </dgm:presLayoutVars>
      </dgm:prSet>
      <dgm:spPr/>
    </dgm:pt>
    <dgm:pt modelId="{9F12E13F-71FA-44BE-9E54-51B27A77FE0C}" type="pres">
      <dgm:prSet presAssocID="{2538B627-EC6C-4E69-8FDD-61B5DA12262C}" presName="diamond" presStyleLbl="bgShp" presStyleIdx="0" presStyleCnt="1"/>
      <dgm:spPr/>
    </dgm:pt>
    <dgm:pt modelId="{18E4122A-6C15-4156-AFA9-94F99FABB14A}" type="pres">
      <dgm:prSet presAssocID="{2538B627-EC6C-4E69-8FDD-61B5DA12262C}" presName="quad1" presStyleLbl="node1" presStyleIdx="0" presStyleCnt="4" custScaleX="183036" custScaleY="106020" custLinFactNeighborX="-65141" custLinFactNeighborY="-11823">
        <dgm:presLayoutVars>
          <dgm:chMax val="0"/>
          <dgm:chPref val="0"/>
          <dgm:bulletEnabled val="1"/>
        </dgm:presLayoutVars>
      </dgm:prSet>
      <dgm:spPr/>
    </dgm:pt>
    <dgm:pt modelId="{43B375AE-1097-4780-A660-07E09CCDB77F}" type="pres">
      <dgm:prSet presAssocID="{2538B627-EC6C-4E69-8FDD-61B5DA12262C}" presName="quad2" presStyleLbl="node1" presStyleIdx="1" presStyleCnt="4" custScaleX="186362" custScaleY="106344" custLinFactNeighborX="65970" custLinFactNeighborY="-11631">
        <dgm:presLayoutVars>
          <dgm:chMax val="0"/>
          <dgm:chPref val="0"/>
          <dgm:bulletEnabled val="1"/>
        </dgm:presLayoutVars>
      </dgm:prSet>
      <dgm:spPr/>
    </dgm:pt>
    <dgm:pt modelId="{44F8C5B6-D642-4860-800A-334B317A47C5}" type="pres">
      <dgm:prSet presAssocID="{2538B627-EC6C-4E69-8FDD-61B5DA12262C}" presName="quad3" presStyleLbl="node1" presStyleIdx="2" presStyleCnt="4" custScaleX="185202" custScaleY="100014" custLinFactNeighborX="-64058" custLinFactNeighborY="11083">
        <dgm:presLayoutVars>
          <dgm:chMax val="0"/>
          <dgm:chPref val="0"/>
          <dgm:bulletEnabled val="1"/>
        </dgm:presLayoutVars>
      </dgm:prSet>
      <dgm:spPr/>
    </dgm:pt>
    <dgm:pt modelId="{DA83D838-1A08-4051-A1D1-22F0DBFFE924}" type="pres">
      <dgm:prSet presAssocID="{2538B627-EC6C-4E69-8FDD-61B5DA12262C}" presName="quad4" presStyleLbl="node1" presStyleIdx="3" presStyleCnt="4" custScaleX="186295" custScaleY="99111" custLinFactNeighborX="66003" custLinFactNeighborY="11445">
        <dgm:presLayoutVars>
          <dgm:chMax val="0"/>
          <dgm:chPref val="0"/>
          <dgm:bulletEnabled val="1"/>
        </dgm:presLayoutVars>
      </dgm:prSet>
      <dgm:spPr/>
    </dgm:pt>
  </dgm:ptLst>
  <dgm:cxnLst>
    <dgm:cxn modelId="{06DD0729-1624-499C-904E-AB23780E5194}" srcId="{2538B627-EC6C-4E69-8FDD-61B5DA12262C}" destId="{00EF752A-4C7C-46C3-9459-89C7D74CCFEA}" srcOrd="3" destOrd="0" parTransId="{63F5FAA9-E7F7-41C7-801C-EB3B50068179}" sibTransId="{C1A36B7E-3A97-4E95-8FB4-8F779EEA56D9}"/>
    <dgm:cxn modelId="{8EB1462E-ED7E-44A5-837C-5B3876D92B9E}" type="presOf" srcId="{00EF752A-4C7C-46C3-9459-89C7D74CCFEA}" destId="{DA83D838-1A08-4051-A1D1-22F0DBFFE924}" srcOrd="0" destOrd="0" presId="urn:microsoft.com/office/officeart/2005/8/layout/matrix3"/>
    <dgm:cxn modelId="{3AA5E566-90CB-44C1-97E9-267B51D6F6B3}" type="presOf" srcId="{E8CC1056-9127-4511-9C8A-406859C2AD95}" destId="{18E4122A-6C15-4156-AFA9-94F99FABB14A}" srcOrd="0" destOrd="0" presId="urn:microsoft.com/office/officeart/2005/8/layout/matrix3"/>
    <dgm:cxn modelId="{841E767E-B068-499D-AD1A-A9A77482607C}" srcId="{2538B627-EC6C-4E69-8FDD-61B5DA12262C}" destId="{7A375032-BD0C-4C05-859A-3DDBB9E8F37F}" srcOrd="2" destOrd="0" parTransId="{E2C4CC25-11CB-423B-BAED-FD4407DE4C8E}" sibTransId="{B1897166-CD28-4DBB-AE5A-5F4CF7245E30}"/>
    <dgm:cxn modelId="{96E76F86-68A4-46A3-9727-7604BD6C9AE4}" type="presOf" srcId="{2538B627-EC6C-4E69-8FDD-61B5DA12262C}" destId="{0CDB2043-674C-4C94-9E73-36151828216E}" srcOrd="0" destOrd="0" presId="urn:microsoft.com/office/officeart/2005/8/layout/matrix3"/>
    <dgm:cxn modelId="{BD6BDB8B-911B-4681-8077-48AF78B313BC}" type="presOf" srcId="{7A375032-BD0C-4C05-859A-3DDBB9E8F37F}" destId="{44F8C5B6-D642-4860-800A-334B317A47C5}" srcOrd="0" destOrd="0" presId="urn:microsoft.com/office/officeart/2005/8/layout/matrix3"/>
    <dgm:cxn modelId="{3FBBCD96-B74A-48B0-9D55-75F9FE73260B}" srcId="{2538B627-EC6C-4E69-8FDD-61B5DA12262C}" destId="{4DB2125D-CC80-480C-BE11-543BF33AE6F4}" srcOrd="1" destOrd="0" parTransId="{3E03C23D-989C-4EB4-9AFC-8D63EE9D56FF}" sibTransId="{F44FC550-C2F2-463B-B044-571DF9E7B0FB}"/>
    <dgm:cxn modelId="{8E0B329B-04EB-4AD2-BB0C-35A3B2CA4D18}" srcId="{2538B627-EC6C-4E69-8FDD-61B5DA12262C}" destId="{E8CC1056-9127-4511-9C8A-406859C2AD95}" srcOrd="0" destOrd="0" parTransId="{F6C13F59-ED34-41EE-BA38-8EEFA689605B}" sibTransId="{18AF08F7-0F39-41D7-8D08-CD46218846C7}"/>
    <dgm:cxn modelId="{11E1A4DE-CCA9-4469-BB10-DC48243A2754}" type="presOf" srcId="{4DB2125D-CC80-480C-BE11-543BF33AE6F4}" destId="{43B375AE-1097-4780-A660-07E09CCDB77F}" srcOrd="0" destOrd="0" presId="urn:microsoft.com/office/officeart/2005/8/layout/matrix3"/>
    <dgm:cxn modelId="{222E4517-1C37-4441-9BDC-F534030E78EF}" type="presParOf" srcId="{0CDB2043-674C-4C94-9E73-36151828216E}" destId="{9F12E13F-71FA-44BE-9E54-51B27A77FE0C}" srcOrd="0" destOrd="0" presId="urn:microsoft.com/office/officeart/2005/8/layout/matrix3"/>
    <dgm:cxn modelId="{C8FFE9E5-3E64-49DE-95A3-53BC2D1D6F38}" type="presParOf" srcId="{0CDB2043-674C-4C94-9E73-36151828216E}" destId="{18E4122A-6C15-4156-AFA9-94F99FABB14A}" srcOrd="1" destOrd="0" presId="urn:microsoft.com/office/officeart/2005/8/layout/matrix3"/>
    <dgm:cxn modelId="{62E13CD0-DA18-42FC-A845-D5A534B7B1F8}" type="presParOf" srcId="{0CDB2043-674C-4C94-9E73-36151828216E}" destId="{43B375AE-1097-4780-A660-07E09CCDB77F}" srcOrd="2" destOrd="0" presId="urn:microsoft.com/office/officeart/2005/8/layout/matrix3"/>
    <dgm:cxn modelId="{CC9C9AA7-64D8-4EB7-9F6F-E6CDE76E6EE0}" type="presParOf" srcId="{0CDB2043-674C-4C94-9E73-36151828216E}" destId="{44F8C5B6-D642-4860-800A-334B317A47C5}" srcOrd="3" destOrd="0" presId="urn:microsoft.com/office/officeart/2005/8/layout/matrix3"/>
    <dgm:cxn modelId="{04816CEC-77EA-472D-8F36-F94CBF0E944A}" type="presParOf" srcId="{0CDB2043-674C-4C94-9E73-36151828216E}" destId="{DA83D838-1A08-4051-A1D1-22F0DBFFE924}"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BF6A99-8CCE-46F8-AF1C-903323E6549A}">
      <dsp:nvSpPr>
        <dsp:cNvPr id="0" name=""/>
        <dsp:cNvSpPr/>
      </dsp:nvSpPr>
      <dsp:spPr>
        <a:xfrm>
          <a:off x="1693695" y="616918"/>
          <a:ext cx="4121939" cy="4121939"/>
        </a:xfrm>
        <a:prstGeom prst="blockArc">
          <a:avLst>
            <a:gd name="adj1" fmla="val 9000000"/>
            <a:gd name="adj2" fmla="val 162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A82901D-DC29-45E5-87EA-0FAE0B9739A6}">
      <dsp:nvSpPr>
        <dsp:cNvPr id="0" name=""/>
        <dsp:cNvSpPr/>
      </dsp:nvSpPr>
      <dsp:spPr>
        <a:xfrm>
          <a:off x="1693695" y="616918"/>
          <a:ext cx="4121939" cy="4121939"/>
        </a:xfrm>
        <a:prstGeom prst="blockArc">
          <a:avLst>
            <a:gd name="adj1" fmla="val 1800000"/>
            <a:gd name="adj2" fmla="val 90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75FADCF-3B99-4127-9254-84E19E073BC0}">
      <dsp:nvSpPr>
        <dsp:cNvPr id="0" name=""/>
        <dsp:cNvSpPr/>
      </dsp:nvSpPr>
      <dsp:spPr>
        <a:xfrm>
          <a:off x="1693695" y="616918"/>
          <a:ext cx="4121939" cy="4121939"/>
        </a:xfrm>
        <a:prstGeom prst="blockArc">
          <a:avLst>
            <a:gd name="adj1" fmla="val 16200000"/>
            <a:gd name="adj2" fmla="val 18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9F84C5C-AACD-41CF-A12A-53ACC5C2F650}">
      <dsp:nvSpPr>
        <dsp:cNvPr id="0" name=""/>
        <dsp:cNvSpPr/>
      </dsp:nvSpPr>
      <dsp:spPr>
        <a:xfrm>
          <a:off x="3071884" y="1995107"/>
          <a:ext cx="1365562" cy="136556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1" kern="1200" dirty="0" err="1"/>
            <a:t>RoadEye</a:t>
          </a:r>
          <a:endParaRPr lang="en-US" sz="2000" b="1" kern="1200" dirty="0"/>
        </a:p>
      </dsp:txBody>
      <dsp:txXfrm>
        <a:off x="3271866" y="2195089"/>
        <a:ext cx="965598" cy="965598"/>
      </dsp:txXfrm>
    </dsp:sp>
    <dsp:sp modelId="{26EF82B6-FA69-48CC-96B4-0C1EFD860ABE}">
      <dsp:nvSpPr>
        <dsp:cNvPr id="0" name=""/>
        <dsp:cNvSpPr/>
      </dsp:nvSpPr>
      <dsp:spPr>
        <a:xfrm>
          <a:off x="3091182" y="1205"/>
          <a:ext cx="1326966" cy="1326966"/>
        </a:xfrm>
        <a:prstGeom prst="ellipse">
          <a:avLst/>
        </a:prstGeom>
        <a:solidFill>
          <a:schemeClr val="accent1"/>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err="1"/>
            <a:t>Nericell</a:t>
          </a:r>
          <a:endParaRPr lang="en-US" sz="2000" kern="1200" dirty="0"/>
        </a:p>
      </dsp:txBody>
      <dsp:txXfrm>
        <a:off x="3285512" y="195535"/>
        <a:ext cx="938306" cy="938306"/>
      </dsp:txXfrm>
    </dsp:sp>
    <dsp:sp modelId="{CB3E422D-56B2-42DF-AB94-A2130368E5DF}">
      <dsp:nvSpPr>
        <dsp:cNvPr id="0" name=""/>
        <dsp:cNvSpPr/>
      </dsp:nvSpPr>
      <dsp:spPr>
        <a:xfrm>
          <a:off x="4834663" y="3021004"/>
          <a:ext cx="1326966" cy="1326966"/>
        </a:xfrm>
        <a:prstGeom prst="ellipse">
          <a:avLst/>
        </a:prstGeom>
        <a:solidFill>
          <a:schemeClr val="accent1"/>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err="1"/>
            <a:t>FixMyStreet</a:t>
          </a:r>
          <a:endParaRPr lang="en-US" sz="1400" kern="1200" dirty="0"/>
        </a:p>
      </dsp:txBody>
      <dsp:txXfrm>
        <a:off x="5028993" y="3215334"/>
        <a:ext cx="938306" cy="938306"/>
      </dsp:txXfrm>
    </dsp:sp>
    <dsp:sp modelId="{0622002C-BBB1-4F36-90ED-F8CEA12D41E4}">
      <dsp:nvSpPr>
        <dsp:cNvPr id="0" name=""/>
        <dsp:cNvSpPr/>
      </dsp:nvSpPr>
      <dsp:spPr>
        <a:xfrm>
          <a:off x="1347700" y="3021004"/>
          <a:ext cx="1326966" cy="1326966"/>
        </a:xfrm>
        <a:prstGeom prst="ellipse">
          <a:avLst/>
        </a:prstGeom>
        <a:solidFill>
          <a:schemeClr val="accent1"/>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err="1"/>
            <a:t>Ushahidi</a:t>
          </a:r>
          <a:endParaRPr lang="en-US" sz="1400" kern="1200" dirty="0"/>
        </a:p>
      </dsp:txBody>
      <dsp:txXfrm>
        <a:off x="1542030" y="3215334"/>
        <a:ext cx="938306" cy="9383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5E2E73-E40A-4030-8173-02CDFF6BA1E1}">
      <dsp:nvSpPr>
        <dsp:cNvPr id="0" name=""/>
        <dsp:cNvSpPr/>
      </dsp:nvSpPr>
      <dsp:spPr>
        <a:xfrm>
          <a:off x="2056190" y="902625"/>
          <a:ext cx="2809005" cy="2809005"/>
        </a:xfrm>
        <a:prstGeom prst="blockArc">
          <a:avLst>
            <a:gd name="adj1" fmla="val 10800000"/>
            <a:gd name="adj2" fmla="val 1620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A3A02A0-18BC-4F72-B46E-9DB4A0CFA9CD}">
      <dsp:nvSpPr>
        <dsp:cNvPr id="0" name=""/>
        <dsp:cNvSpPr/>
      </dsp:nvSpPr>
      <dsp:spPr>
        <a:xfrm>
          <a:off x="2051062" y="897498"/>
          <a:ext cx="2819260" cy="2819260"/>
        </a:xfrm>
        <a:prstGeom prst="blockArc">
          <a:avLst>
            <a:gd name="adj1" fmla="val 5400000"/>
            <a:gd name="adj2" fmla="val 1080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E4B0E90-A9BA-4C8C-8883-8211015E3304}">
      <dsp:nvSpPr>
        <dsp:cNvPr id="0" name=""/>
        <dsp:cNvSpPr/>
      </dsp:nvSpPr>
      <dsp:spPr>
        <a:xfrm>
          <a:off x="2051062" y="897498"/>
          <a:ext cx="2819260" cy="2819260"/>
        </a:xfrm>
        <a:prstGeom prst="blockArc">
          <a:avLst>
            <a:gd name="adj1" fmla="val 0"/>
            <a:gd name="adj2" fmla="val 540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0AD6B45-8E44-4CF2-B6A0-4B0A3EED64F1}">
      <dsp:nvSpPr>
        <dsp:cNvPr id="0" name=""/>
        <dsp:cNvSpPr/>
      </dsp:nvSpPr>
      <dsp:spPr>
        <a:xfrm>
          <a:off x="2051062" y="897498"/>
          <a:ext cx="2819260" cy="2819260"/>
        </a:xfrm>
        <a:prstGeom prst="blockArc">
          <a:avLst>
            <a:gd name="adj1" fmla="val 16200000"/>
            <a:gd name="adj2" fmla="val 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9F84C5C-AACD-41CF-A12A-53ACC5C2F650}">
      <dsp:nvSpPr>
        <dsp:cNvPr id="0" name=""/>
        <dsp:cNvSpPr/>
      </dsp:nvSpPr>
      <dsp:spPr>
        <a:xfrm>
          <a:off x="2872148" y="1718584"/>
          <a:ext cx="1177088" cy="117708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IN" sz="2500" kern="1200" dirty="0" err="1">
              <a:latin typeface="Segoe UI" panose="020B0502040204020203" pitchFamily="34" charset="0"/>
              <a:cs typeface="Segoe UI" panose="020B0502040204020203" pitchFamily="34" charset="0"/>
            </a:rPr>
            <a:t>ψR</a:t>
          </a:r>
          <a:r>
            <a:rPr lang="en-IN" sz="2500" kern="1200" dirty="0">
              <a:latin typeface="Segoe UI" panose="020B0502040204020203" pitchFamily="34" charset="0"/>
              <a:cs typeface="Segoe UI" panose="020B0502040204020203" pitchFamily="34" charset="0"/>
            </a:rPr>
            <a:t>- tree</a:t>
          </a:r>
          <a:endParaRPr lang="en-US" sz="2500" kern="1200" dirty="0"/>
        </a:p>
      </dsp:txBody>
      <dsp:txXfrm>
        <a:off x="3044529" y="1890965"/>
        <a:ext cx="832326" cy="832326"/>
      </dsp:txXfrm>
    </dsp:sp>
    <dsp:sp modelId="{048C66D8-AC86-47A3-82CD-3C961D892295}">
      <dsp:nvSpPr>
        <dsp:cNvPr id="0" name=""/>
        <dsp:cNvSpPr/>
      </dsp:nvSpPr>
      <dsp:spPr>
        <a:xfrm>
          <a:off x="2888783" y="2093"/>
          <a:ext cx="1143819" cy="1143819"/>
        </a:xfrm>
        <a:prstGeom prst="ellipse">
          <a:avLst/>
        </a:prstGeom>
        <a:solidFill>
          <a:schemeClr val="accent1"/>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US" sz="2300" kern="1200" dirty="0"/>
            <a:t>R-Tree</a:t>
          </a:r>
        </a:p>
      </dsp:txBody>
      <dsp:txXfrm>
        <a:off x="3056291" y="169601"/>
        <a:ext cx="808803" cy="808803"/>
      </dsp:txXfrm>
    </dsp:sp>
    <dsp:sp modelId="{5F0AACC5-3A1E-49FF-BD93-AF72F1A5039F}">
      <dsp:nvSpPr>
        <dsp:cNvPr id="0" name=""/>
        <dsp:cNvSpPr/>
      </dsp:nvSpPr>
      <dsp:spPr>
        <a:xfrm>
          <a:off x="4621908" y="1735218"/>
          <a:ext cx="1143819" cy="1143819"/>
        </a:xfrm>
        <a:prstGeom prst="ellipse">
          <a:avLst/>
        </a:prstGeom>
        <a:solidFill>
          <a:schemeClr val="accent1"/>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US" sz="2300" kern="1200" dirty="0"/>
            <a:t>R*-Tree</a:t>
          </a:r>
        </a:p>
      </dsp:txBody>
      <dsp:txXfrm>
        <a:off x="4789416" y="1902726"/>
        <a:ext cx="808803" cy="808803"/>
      </dsp:txXfrm>
    </dsp:sp>
    <dsp:sp modelId="{C37CA4E8-8BD3-4B2B-970E-06EA022CFE3B}">
      <dsp:nvSpPr>
        <dsp:cNvPr id="0" name=""/>
        <dsp:cNvSpPr/>
      </dsp:nvSpPr>
      <dsp:spPr>
        <a:xfrm>
          <a:off x="2888783" y="3468343"/>
          <a:ext cx="1143819" cy="1143819"/>
        </a:xfrm>
        <a:prstGeom prst="ellipse">
          <a:avLst/>
        </a:prstGeom>
        <a:solidFill>
          <a:schemeClr val="accent1"/>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US" sz="2300" kern="1200" dirty="0"/>
            <a:t>R+-Tree</a:t>
          </a:r>
        </a:p>
      </dsp:txBody>
      <dsp:txXfrm>
        <a:off x="3056291" y="3635851"/>
        <a:ext cx="808803" cy="808803"/>
      </dsp:txXfrm>
    </dsp:sp>
    <dsp:sp modelId="{4DF72E82-E98B-49C3-95F6-376F5D7C6909}">
      <dsp:nvSpPr>
        <dsp:cNvPr id="0" name=""/>
        <dsp:cNvSpPr/>
      </dsp:nvSpPr>
      <dsp:spPr>
        <a:xfrm>
          <a:off x="1155657" y="1735218"/>
          <a:ext cx="1143819" cy="1143819"/>
        </a:xfrm>
        <a:prstGeom prst="ellipse">
          <a:avLst/>
        </a:prstGeom>
        <a:solidFill>
          <a:schemeClr val="accent1"/>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US" sz="2300" kern="1200" dirty="0" err="1"/>
            <a:t>dR</a:t>
          </a:r>
          <a:r>
            <a:rPr lang="en-US" sz="2300" kern="1200" dirty="0"/>
            <a:t>-Tree</a:t>
          </a:r>
        </a:p>
      </dsp:txBody>
      <dsp:txXfrm>
        <a:off x="1323165" y="1902726"/>
        <a:ext cx="808803" cy="80880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0B8757-4FCE-46DD-8264-ED8E6958CB81}">
      <dsp:nvSpPr>
        <dsp:cNvPr id="0" name=""/>
        <dsp:cNvSpPr/>
      </dsp:nvSpPr>
      <dsp:spPr>
        <a:xfrm>
          <a:off x="298685" y="995609"/>
          <a:ext cx="2675345" cy="8816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Segoe UI" panose="020B0502040204020203" pitchFamily="34" charset="0"/>
              <a:cs typeface="Segoe UI" panose="020B0502040204020203" pitchFamily="34" charset="0"/>
            </a:rPr>
            <a:t>Event Reporting System </a:t>
          </a:r>
        </a:p>
      </dsp:txBody>
      <dsp:txXfrm>
        <a:off x="298685" y="995609"/>
        <a:ext cx="2675345" cy="881648"/>
      </dsp:txXfrm>
    </dsp:sp>
    <dsp:sp modelId="{B892F353-A624-4763-8745-9CF2A4987F78}">
      <dsp:nvSpPr>
        <dsp:cNvPr id="0" name=""/>
        <dsp:cNvSpPr/>
      </dsp:nvSpPr>
      <dsp:spPr>
        <a:xfrm>
          <a:off x="298685" y="2742122"/>
          <a:ext cx="2675345" cy="16517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844550">
            <a:lnSpc>
              <a:spcPct val="90000"/>
            </a:lnSpc>
            <a:spcBef>
              <a:spcPct val="0"/>
            </a:spcBef>
            <a:spcAft>
              <a:spcPct val="15000"/>
            </a:spcAft>
            <a:buChar char="•"/>
          </a:pPr>
          <a:r>
            <a:rPr lang="en-US" sz="1900" kern="1200" dirty="0">
              <a:latin typeface="Segoe UI" panose="020B0502040204020203" pitchFamily="34" charset="0"/>
              <a:cs typeface="Segoe UI" panose="020B0502040204020203" pitchFamily="34" charset="0"/>
            </a:rPr>
            <a:t>Data Collection (method agnostic)</a:t>
          </a:r>
        </a:p>
        <a:p>
          <a:pPr marL="171450" lvl="1" indent="-171450" algn="l" defTabSz="844550">
            <a:lnSpc>
              <a:spcPct val="90000"/>
            </a:lnSpc>
            <a:spcBef>
              <a:spcPct val="0"/>
            </a:spcBef>
            <a:spcAft>
              <a:spcPct val="15000"/>
            </a:spcAft>
            <a:buChar char="•"/>
          </a:pPr>
          <a:r>
            <a:rPr lang="en-US" sz="1900" kern="1200" dirty="0">
              <a:latin typeface="Segoe UI" panose="020B0502040204020203" pitchFamily="34" charset="0"/>
              <a:cs typeface="Segoe UI" panose="020B0502040204020203" pitchFamily="34" charset="0"/>
            </a:rPr>
            <a:t>Data Preprocessing</a:t>
          </a:r>
        </a:p>
      </dsp:txBody>
      <dsp:txXfrm>
        <a:off x="298685" y="2742122"/>
        <a:ext cx="2675345" cy="1651778"/>
      </dsp:txXfrm>
    </dsp:sp>
    <dsp:sp modelId="{418527D7-9A24-400C-8314-2714C2FA5A2B}">
      <dsp:nvSpPr>
        <dsp:cNvPr id="0" name=""/>
        <dsp:cNvSpPr/>
      </dsp:nvSpPr>
      <dsp:spPr>
        <a:xfrm>
          <a:off x="295645" y="685253"/>
          <a:ext cx="212811" cy="21281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C28112C-29E8-4FD5-A1D6-73AD4187291B}">
      <dsp:nvSpPr>
        <dsp:cNvPr id="0" name=""/>
        <dsp:cNvSpPr/>
      </dsp:nvSpPr>
      <dsp:spPr>
        <a:xfrm>
          <a:off x="444613" y="387317"/>
          <a:ext cx="212811" cy="21281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4CC9BC-1984-49FB-A417-92F5C7FFF173}">
      <dsp:nvSpPr>
        <dsp:cNvPr id="0" name=""/>
        <dsp:cNvSpPr/>
      </dsp:nvSpPr>
      <dsp:spPr>
        <a:xfrm>
          <a:off x="802137" y="446904"/>
          <a:ext cx="334418" cy="3344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D8D66C2-8A63-451D-AD40-919FF5EF5E10}">
      <dsp:nvSpPr>
        <dsp:cNvPr id="0" name=""/>
        <dsp:cNvSpPr/>
      </dsp:nvSpPr>
      <dsp:spPr>
        <a:xfrm>
          <a:off x="1100073" y="119174"/>
          <a:ext cx="212811" cy="21281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F9E78DC-6723-4E95-943D-7903B2C0D72F}">
      <dsp:nvSpPr>
        <dsp:cNvPr id="0" name=""/>
        <dsp:cNvSpPr/>
      </dsp:nvSpPr>
      <dsp:spPr>
        <a:xfrm>
          <a:off x="1487390" y="0"/>
          <a:ext cx="212811" cy="21281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778C88-2B8F-4A4F-A923-809DF2149354}">
      <dsp:nvSpPr>
        <dsp:cNvPr id="0" name=""/>
        <dsp:cNvSpPr/>
      </dsp:nvSpPr>
      <dsp:spPr>
        <a:xfrm>
          <a:off x="1964088" y="208555"/>
          <a:ext cx="212811" cy="21281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FEDB20-DD5D-4ECE-9CC5-EEFD4098984E}">
      <dsp:nvSpPr>
        <dsp:cNvPr id="0" name=""/>
        <dsp:cNvSpPr/>
      </dsp:nvSpPr>
      <dsp:spPr>
        <a:xfrm>
          <a:off x="2262025" y="357523"/>
          <a:ext cx="334418" cy="3344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BA4A0FF-F8E4-4B76-8145-EECB630C5F91}">
      <dsp:nvSpPr>
        <dsp:cNvPr id="0" name=""/>
        <dsp:cNvSpPr/>
      </dsp:nvSpPr>
      <dsp:spPr>
        <a:xfrm>
          <a:off x="2679135" y="685253"/>
          <a:ext cx="212811" cy="21281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550669-6963-47B6-8F7D-7D5211406488}">
      <dsp:nvSpPr>
        <dsp:cNvPr id="0" name=""/>
        <dsp:cNvSpPr/>
      </dsp:nvSpPr>
      <dsp:spPr>
        <a:xfrm>
          <a:off x="2857897" y="1012983"/>
          <a:ext cx="212811" cy="21281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D3115E-2FF8-44F0-AC33-472F3A92540F}">
      <dsp:nvSpPr>
        <dsp:cNvPr id="0" name=""/>
        <dsp:cNvSpPr/>
      </dsp:nvSpPr>
      <dsp:spPr>
        <a:xfrm>
          <a:off x="1308629" y="387317"/>
          <a:ext cx="547229" cy="54722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067C515-6199-4119-950F-A7A939A12CE0}">
      <dsp:nvSpPr>
        <dsp:cNvPr id="0" name=""/>
        <dsp:cNvSpPr/>
      </dsp:nvSpPr>
      <dsp:spPr>
        <a:xfrm>
          <a:off x="146677" y="1519474"/>
          <a:ext cx="212811" cy="21281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6CB7D1-4360-4D7F-857B-458B426E101C}">
      <dsp:nvSpPr>
        <dsp:cNvPr id="0" name=""/>
        <dsp:cNvSpPr/>
      </dsp:nvSpPr>
      <dsp:spPr>
        <a:xfrm>
          <a:off x="325439" y="1787617"/>
          <a:ext cx="334418" cy="3344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7A2147B-22A5-4F4E-979F-8F7CFC863D63}">
      <dsp:nvSpPr>
        <dsp:cNvPr id="0" name=""/>
        <dsp:cNvSpPr/>
      </dsp:nvSpPr>
      <dsp:spPr>
        <a:xfrm>
          <a:off x="772343" y="2025966"/>
          <a:ext cx="486426" cy="48642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CB4A49-A831-40F9-9856-66C845F7EA23}">
      <dsp:nvSpPr>
        <dsp:cNvPr id="0" name=""/>
        <dsp:cNvSpPr/>
      </dsp:nvSpPr>
      <dsp:spPr>
        <a:xfrm>
          <a:off x="1398009" y="2413283"/>
          <a:ext cx="212811" cy="21281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0A30B2-524E-4CF9-94BA-DA4198124661}">
      <dsp:nvSpPr>
        <dsp:cNvPr id="0" name=""/>
        <dsp:cNvSpPr/>
      </dsp:nvSpPr>
      <dsp:spPr>
        <a:xfrm>
          <a:off x="1517184" y="2025966"/>
          <a:ext cx="334418" cy="3344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0AC11F9-6BC0-4B43-9BAA-74D220BF9F49}">
      <dsp:nvSpPr>
        <dsp:cNvPr id="0" name=""/>
        <dsp:cNvSpPr/>
      </dsp:nvSpPr>
      <dsp:spPr>
        <a:xfrm>
          <a:off x="1815120" y="2443077"/>
          <a:ext cx="212811" cy="21281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BCEFD8-1772-4C8B-8F5B-142B83FD2E89}">
      <dsp:nvSpPr>
        <dsp:cNvPr id="0" name=""/>
        <dsp:cNvSpPr/>
      </dsp:nvSpPr>
      <dsp:spPr>
        <a:xfrm>
          <a:off x="2083263" y="1966379"/>
          <a:ext cx="486426" cy="48642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4726EC-CDA7-4670-BBD8-A14626E1AF8A}">
      <dsp:nvSpPr>
        <dsp:cNvPr id="0" name=""/>
        <dsp:cNvSpPr/>
      </dsp:nvSpPr>
      <dsp:spPr>
        <a:xfrm>
          <a:off x="2738723" y="1847204"/>
          <a:ext cx="334418" cy="33441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BC78FB-B964-45E5-A4E3-B907E025D5A5}">
      <dsp:nvSpPr>
        <dsp:cNvPr id="0" name=""/>
        <dsp:cNvSpPr/>
      </dsp:nvSpPr>
      <dsp:spPr>
        <a:xfrm>
          <a:off x="3073141" y="446408"/>
          <a:ext cx="982138" cy="1875009"/>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7A49A82-0D78-4ABB-BAA9-249B254F722B}">
      <dsp:nvSpPr>
        <dsp:cNvPr id="0" name=""/>
        <dsp:cNvSpPr/>
      </dsp:nvSpPr>
      <dsp:spPr>
        <a:xfrm>
          <a:off x="3876709" y="446408"/>
          <a:ext cx="982138" cy="1875009"/>
        </a:xfrm>
        <a:prstGeom prst="chevron">
          <a:avLst>
            <a:gd name="adj" fmla="val 6231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3E62F92-FE32-4E29-83D6-1ABF61CFFD32}">
      <dsp:nvSpPr>
        <dsp:cNvPr id="0" name=""/>
        <dsp:cNvSpPr/>
      </dsp:nvSpPr>
      <dsp:spPr>
        <a:xfrm>
          <a:off x="5059740" y="257109"/>
          <a:ext cx="2276776" cy="227677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r>
            <a:rPr lang="en-US" sz="2200" kern="1200" dirty="0">
              <a:latin typeface="Segoe UI" panose="020B0502040204020203" pitchFamily="34" charset="0"/>
              <a:cs typeface="Segoe UI" panose="020B0502040204020203" pitchFamily="34" charset="0"/>
            </a:rPr>
            <a:t>Event Indexing and Analytics System</a:t>
          </a:r>
        </a:p>
      </dsp:txBody>
      <dsp:txXfrm>
        <a:off x="5393166" y="590535"/>
        <a:ext cx="1609924" cy="1609924"/>
      </dsp:txXfrm>
    </dsp:sp>
    <dsp:sp modelId="{9F2421DE-CFDA-499E-8FC8-8364435EA219}">
      <dsp:nvSpPr>
        <dsp:cNvPr id="0" name=""/>
        <dsp:cNvSpPr/>
      </dsp:nvSpPr>
      <dsp:spPr>
        <a:xfrm>
          <a:off x="4858848" y="2657700"/>
          <a:ext cx="2678560" cy="16517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844550">
            <a:lnSpc>
              <a:spcPct val="90000"/>
            </a:lnSpc>
            <a:spcBef>
              <a:spcPct val="0"/>
            </a:spcBef>
            <a:spcAft>
              <a:spcPct val="15000"/>
            </a:spcAft>
            <a:buChar char="•"/>
          </a:pPr>
          <a:r>
            <a:rPr lang="en-US" sz="1900" kern="1200" dirty="0">
              <a:latin typeface="Segoe UI" panose="020B0502040204020203" pitchFamily="34" charset="0"/>
              <a:cs typeface="Segoe UI" panose="020B0502040204020203" pitchFamily="34" charset="0"/>
            </a:rPr>
            <a:t>Event Pre-processing</a:t>
          </a:r>
        </a:p>
        <a:p>
          <a:pPr marL="171450" lvl="1" indent="-171450" algn="l" defTabSz="844550">
            <a:lnSpc>
              <a:spcPct val="90000"/>
            </a:lnSpc>
            <a:spcBef>
              <a:spcPct val="0"/>
            </a:spcBef>
            <a:spcAft>
              <a:spcPct val="15000"/>
            </a:spcAft>
            <a:buChar char="•"/>
          </a:pPr>
          <a:r>
            <a:rPr lang="en-US" sz="1900" kern="1200" dirty="0">
              <a:latin typeface="Segoe UI" panose="020B0502040204020203" pitchFamily="34" charset="0"/>
              <a:cs typeface="Segoe UI" panose="020B0502040204020203" pitchFamily="34" charset="0"/>
            </a:rPr>
            <a:t>Event Indexing</a:t>
          </a:r>
          <a:br>
            <a:rPr lang="en-US" sz="1900" kern="1200" dirty="0">
              <a:latin typeface="Segoe UI" panose="020B0502040204020203" pitchFamily="34" charset="0"/>
              <a:cs typeface="Segoe UI" panose="020B0502040204020203" pitchFamily="34" charset="0"/>
            </a:rPr>
          </a:br>
          <a:r>
            <a:rPr lang="en-US" sz="1900" kern="1200" dirty="0">
              <a:latin typeface="Segoe UI" panose="020B0502040204020203" pitchFamily="34" charset="0"/>
              <a:cs typeface="Segoe UI" panose="020B0502040204020203" pitchFamily="34" charset="0"/>
            </a:rPr>
            <a:t>(</a:t>
          </a:r>
          <a:r>
            <a:rPr lang="el-GR" sz="1900" b="0" i="0" kern="1200" dirty="0">
              <a:latin typeface="Segoe UI" panose="020B0502040204020203" pitchFamily="34" charset="0"/>
              <a:cs typeface="Segoe UI" panose="020B0502040204020203" pitchFamily="34" charset="0"/>
            </a:rPr>
            <a:t>ψ</a:t>
          </a:r>
          <a:r>
            <a:rPr lang="en-IN" sz="1900" b="0" i="0" kern="1200" dirty="0">
              <a:latin typeface="Segoe UI" panose="020B0502040204020203" pitchFamily="34" charset="0"/>
              <a:cs typeface="Segoe UI" panose="020B0502040204020203" pitchFamily="34" charset="0"/>
            </a:rPr>
            <a:t>R-tree)</a:t>
          </a:r>
          <a:endParaRPr lang="en-US" sz="1900" kern="1200" dirty="0">
            <a:latin typeface="Segoe UI" panose="020B0502040204020203" pitchFamily="34" charset="0"/>
            <a:cs typeface="Segoe UI" panose="020B0502040204020203" pitchFamily="34" charset="0"/>
          </a:endParaRPr>
        </a:p>
        <a:p>
          <a:pPr marL="171450" lvl="1" indent="-171450" algn="l" defTabSz="844550">
            <a:lnSpc>
              <a:spcPct val="90000"/>
            </a:lnSpc>
            <a:spcBef>
              <a:spcPct val="0"/>
            </a:spcBef>
            <a:spcAft>
              <a:spcPct val="15000"/>
            </a:spcAft>
            <a:buChar char="•"/>
          </a:pPr>
          <a:r>
            <a:rPr lang="en-US" sz="1900" kern="1200" dirty="0">
              <a:latin typeface="Segoe UI" panose="020B0502040204020203" pitchFamily="34" charset="0"/>
              <a:cs typeface="Segoe UI" panose="020B0502040204020203" pitchFamily="34" charset="0"/>
            </a:rPr>
            <a:t>Personalized Visualization Engine</a:t>
          </a:r>
        </a:p>
      </dsp:txBody>
      <dsp:txXfrm>
        <a:off x="4858848" y="2657700"/>
        <a:ext cx="2678560" cy="165177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12E13F-71FA-44BE-9E54-51B27A77FE0C}">
      <dsp:nvSpPr>
        <dsp:cNvPr id="0" name=""/>
        <dsp:cNvSpPr/>
      </dsp:nvSpPr>
      <dsp:spPr>
        <a:xfrm>
          <a:off x="1557637" y="0"/>
          <a:ext cx="4502354" cy="4502354"/>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E4122A-6C15-4156-AFA9-94F99FABB14A}">
      <dsp:nvSpPr>
        <dsp:cNvPr id="0" name=""/>
        <dsp:cNvSpPr/>
      </dsp:nvSpPr>
      <dsp:spPr>
        <a:xfrm>
          <a:off x="112516" y="167268"/>
          <a:ext cx="3213962" cy="186162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Novel R-Tree-based spatial index augmented with linked lists at every node.</a:t>
          </a:r>
        </a:p>
      </dsp:txBody>
      <dsp:txXfrm>
        <a:off x="203393" y="258145"/>
        <a:ext cx="3032208" cy="1679870"/>
      </dsp:txXfrm>
    </dsp:sp>
    <dsp:sp modelId="{43B375AE-1097-4780-A660-07E09CCDB77F}">
      <dsp:nvSpPr>
        <dsp:cNvPr id="0" name=""/>
        <dsp:cNvSpPr/>
      </dsp:nvSpPr>
      <dsp:spPr>
        <a:xfrm>
          <a:off x="4276505" y="167795"/>
          <a:ext cx="3272364" cy="186731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Linked lists contain </a:t>
          </a:r>
          <a:r>
            <a:rPr lang="en-US" sz="2000" i="1" kern="1200" dirty="0"/>
            <a:t>events</a:t>
          </a:r>
          <a:r>
            <a:rPr lang="en-US" sz="2000" kern="1200" dirty="0"/>
            <a:t> and frequencies of occurrence.</a:t>
          </a:r>
        </a:p>
      </dsp:txBody>
      <dsp:txXfrm>
        <a:off x="4367660" y="258950"/>
        <a:ext cx="3090054" cy="1685003"/>
      </dsp:txXfrm>
    </dsp:sp>
    <dsp:sp modelId="{44F8C5B6-D642-4860-800A-334B317A47C5}">
      <dsp:nvSpPr>
        <dsp:cNvPr id="0" name=""/>
        <dsp:cNvSpPr/>
      </dsp:nvSpPr>
      <dsp:spPr>
        <a:xfrm>
          <a:off x="112516" y="2513197"/>
          <a:ext cx="3251995" cy="175616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Linked list sorted in descending order of </a:t>
          </a:r>
          <a:r>
            <a:rPr lang="en-US" sz="2000" i="1" kern="1200" dirty="0"/>
            <a:t>event</a:t>
          </a:r>
          <a:r>
            <a:rPr lang="en-US" sz="2000" kern="1200" dirty="0"/>
            <a:t> occurrence frequencies.</a:t>
          </a:r>
        </a:p>
      </dsp:txBody>
      <dsp:txXfrm>
        <a:off x="198245" y="2598926"/>
        <a:ext cx="3080537" cy="1584705"/>
      </dsp:txXfrm>
    </dsp:sp>
    <dsp:sp modelId="{DA83D838-1A08-4051-A1D1-22F0DBFFE924}">
      <dsp:nvSpPr>
        <dsp:cNvPr id="0" name=""/>
        <dsp:cNvSpPr/>
      </dsp:nvSpPr>
      <dsp:spPr>
        <a:xfrm>
          <a:off x="4277673" y="2519677"/>
          <a:ext cx="3271187" cy="174030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Flexible. Allows access to both fine-grained and coarse-grained information as per user preferences.</a:t>
          </a:r>
        </a:p>
      </dsp:txBody>
      <dsp:txXfrm>
        <a:off x="4362628" y="2604632"/>
        <a:ext cx="3101277" cy="1570397"/>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RandomtoResultProcess">
  <dgm:title val=""/>
  <dgm:desc val=""/>
  <dgm:catLst>
    <dgm:cat type="process" pri="1275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clrData>
  <dgm:layoutNode name="Name0">
    <dgm:varLst>
      <dgm:dir/>
      <dgm:animOne val="branch"/>
      <dgm:animLvl val="lvl"/>
    </dgm:varLst>
    <dgm:choose name="Name1">
      <dgm:if name="Name2" func="var" arg="dir" op="equ" val="norm">
        <dgm:alg type="lin">
          <dgm:param type="fallback" val="2D"/>
          <dgm:param type="nodeVertAlign" val="t"/>
        </dgm:alg>
      </dgm:if>
      <dgm:else name="Name3">
        <dgm:alg type="lin">
          <dgm:param type="fallback" val="2D"/>
          <dgm:param type="nodeVertAlign" val="t"/>
          <dgm:param type="linDir" val="fromR"/>
        </dgm:alg>
      </dgm:else>
    </dgm:choose>
    <dgm:shape xmlns:r="http://schemas.openxmlformats.org/officeDocument/2006/relationships" r:blip="">
      <dgm:adjLst/>
    </dgm:shape>
    <dgm:constrLst>
      <dgm:constr type="userH" refType="h" fact="2"/>
      <dgm:constr type="w" for="ch" forName="chaos" refType="userH" fact="0.681"/>
      <dgm:constr type="h" for="ch" forName="chaos" refType="userH"/>
      <dgm:constr type="w" for="ch" forName="middle" refType="userH" fact="0.6"/>
      <dgm:constr type="h" for="ch" forName="middle" refType="userH"/>
      <dgm:constr type="w" for="ch" forName="last" refType="userH" fact="0.6"/>
      <dgm:constr type="h" for="ch" forName="last" refType="userH"/>
      <dgm:constr type="w" for="ch" forName="chevronComposite1" refType="userH" fact="0.22"/>
      <dgm:constr type="h" for="ch" forName="chevronComposite1" refType="userH" fact="0.52"/>
      <dgm:constr type="w" for="ch" forName="chevronComposite2" refType="userH" fact="0.22"/>
      <dgm:constr type="h" for="ch" forName="chevronComposite2" refType="userH" fact="0.52"/>
      <dgm:constr type="w" for="ch" forName="overlap" refType="userH" fact="-0.04"/>
      <dgm:constr type="h" for="ch" forName="overlap" refType="userH" fact="0.06"/>
      <dgm:constr type="primFontSz" for="des" forName="parTx1" op="equ" val="65"/>
      <dgm:constr type="primFontSz" for="des" forName="parTxMid" refType="primFontSz" refFor="des" refForName="parTx1" op="equ"/>
      <dgm:constr type="primFontSz" for="des" forName="circleTx" refType="primFontSz" refFor="des" refForName="parTx1" op="equ"/>
      <dgm:constr type="primFontSz" for="des" forName="desTx1" op="equ" val="65"/>
      <dgm:constr type="primFontSz" for="des" forName="desTxMid" refType="primFontSz" refFor="des" refForName="desTx1" op="equ"/>
      <dgm:constr type="primFontSz" for="des" forName="desTxN" refType="primFontSz" refFor="des" refForName="desTx1" op="equ"/>
    </dgm:constrLst>
    <dgm:forEach name="Name4" axis="ch" ptType="node">
      <dgm:choose name="Name5">
        <dgm:if name="Name6" axis="self" ptType="node" func="pos" op="equ" val="1">
          <dgm:layoutNode name="chaos">
            <dgm:alg type="composite"/>
            <dgm:shape xmlns:r="http://schemas.openxmlformats.org/officeDocument/2006/relationships" r:blip="">
              <dgm:adjLst/>
            </dgm:shape>
            <dgm:presOf/>
            <dgm:constrLst>
              <dgm:constr type="ctrX" for="ch" forName="parTx1" refType="w" fact="0.5"/>
              <dgm:constr type="t" for="ch" forName="parTx1" refType="w" fact="0.32"/>
              <dgm:constr type="w" for="ch" forName="parTx1" refType="w" fact="0.88"/>
              <dgm:constr type="h" for="ch" forName="parTx1" refType="w" fact="0.29"/>
              <dgm:constr type="ctrX" for="ch" forName="desTx1" refType="w" fact="0.5"/>
              <dgm:constr type="b" for="ch" forName="desTx1" refType="h"/>
              <dgm:constr type="w" for="ch" forName="desTx1" refType="w" fact="0.88"/>
              <dgm:constr type="h" for="ch" forName="desTx1" refType="h" fact="0.37"/>
              <dgm:constr type="l" for="ch" forName="c1" refType="w" fact="0.05"/>
              <dgm:constr type="t" for="ch" forName="c1" refType="w" fact="0.23"/>
              <dgm:constr type="w" for="ch" forName="c1" refType="w" fact="0.07"/>
              <dgm:constr type="h" for="ch" forName="c1" refType="w" refFor="ch" refForName="c1"/>
              <dgm:constr type="l" for="ch" forName="c2" refType="w" fact="0.1"/>
              <dgm:constr type="t" for="ch" forName="c2" refType="w" fact="0.13"/>
              <dgm:constr type="w" for="ch" forName="c2" refType="w" fact="0.07"/>
              <dgm:constr type="h" for="ch" forName="c2" refType="w" refFor="ch" refForName="c2"/>
              <dgm:constr type="l" for="ch" forName="c3" refType="w" fact="0.22"/>
              <dgm:constr type="t" for="ch" forName="c3" refType="w" fact="0.15"/>
              <dgm:constr type="w" for="ch" forName="c3" refType="w" fact="0.11"/>
              <dgm:constr type="h" for="ch" forName="c3" refType="w" refFor="ch" refForName="c3"/>
              <dgm:constr type="l" for="ch" forName="c4" refType="w" fact="0.32"/>
              <dgm:constr type="t" for="ch" forName="c4" refType="w" fact="0.04"/>
              <dgm:constr type="w" for="ch" forName="c4" refType="w" fact="0.07"/>
              <dgm:constr type="h" for="ch" forName="c4" refType="w" refFor="ch" refForName="c4"/>
              <dgm:constr type="l" for="ch" forName="c5" refType="w" fact="0.45"/>
              <dgm:constr type="t" for="ch" forName="c5" refType="w" fact="0"/>
              <dgm:constr type="w" for="ch" forName="c5" refType="w" fact="0.07"/>
              <dgm:constr type="h" for="ch" forName="c5" refType="w" refFor="ch" refForName="c5"/>
              <dgm:constr type="l" for="ch" forName="c6" refType="w" fact="0.61"/>
              <dgm:constr type="t" for="ch" forName="c6" refType="w" fact="0.07"/>
              <dgm:constr type="w" for="ch" forName="c6" refType="w" fact="0.07"/>
              <dgm:constr type="h" for="ch" forName="c6" refType="w" refFor="ch" refForName="c6"/>
              <dgm:constr type="l" for="ch" forName="c7" refType="w" fact="0.71"/>
              <dgm:constr type="t" for="ch" forName="c7" refType="w" fact="0.12"/>
              <dgm:constr type="w" for="ch" forName="c7" refType="w" fact="0.11"/>
              <dgm:constr type="h" for="ch" forName="c7" refType="w" refFor="ch" refForName="c7"/>
              <dgm:constr type="l" for="ch" forName="c8" refType="w" fact="0.85"/>
              <dgm:constr type="t" for="ch" forName="c8" refType="w" fact="0.23"/>
              <dgm:constr type="w" for="ch" forName="c8" refType="w" fact="0.07"/>
              <dgm:constr type="h" for="ch" forName="c8" refType="w" refFor="ch" refForName="c8"/>
              <dgm:constr type="l" for="ch" forName="c9" refType="w" fact="0.91"/>
              <dgm:constr type="t" for="ch" forName="c9" refType="w" fact="0.34"/>
              <dgm:constr type="w" for="ch" forName="c9" refType="w" fact="0.07"/>
              <dgm:constr type="h" for="ch" forName="c9" refType="w" refFor="ch" refForName="c9"/>
              <dgm:constr type="l" for="ch" forName="c10" refType="w" fact="0.39"/>
              <dgm:constr type="t" for="ch" forName="c10" refType="w" fact="0.13"/>
              <dgm:constr type="w" for="ch" forName="c10" refType="w" fact="0.18"/>
              <dgm:constr type="h" for="ch" forName="c10" refType="w" refFor="ch" refForName="c10"/>
              <dgm:constr type="l" for="ch" forName="c11" refType="w" fact="0"/>
              <dgm:constr type="t" for="ch" forName="c11" refType="w" fact="0.51"/>
              <dgm:constr type="w" for="ch" forName="c11" refType="w" fact="0.07"/>
              <dgm:constr type="h" for="ch" forName="c11" refType="w" refFor="ch" refForName="c11"/>
              <dgm:constr type="l" for="ch" forName="c12" refType="w" fact="0.06"/>
              <dgm:constr type="t" for="ch" forName="c12" refType="w" fact="0.6"/>
              <dgm:constr type="w" for="ch" forName="c12" refType="w" fact="0.11"/>
              <dgm:constr type="h" for="ch" forName="c12" refType="w" refFor="ch" refForName="c12"/>
              <dgm:constr type="l" for="ch" forName="c13" refType="w" fact="0.21"/>
              <dgm:constr type="t" for="ch" forName="c13" refType="w" fact="0.68"/>
              <dgm:constr type="w" for="ch" forName="c13" refType="w" fact="0.16"/>
              <dgm:constr type="h" for="ch" forName="c13" refType="w" refFor="ch" refForName="c13"/>
              <dgm:constr type="l" for="ch" forName="c14" refType="w" fact="0.42"/>
              <dgm:constr type="t" for="ch" forName="c14" refType="w" fact="0.81"/>
              <dgm:constr type="w" for="ch" forName="c14" refType="w" fact="0.07"/>
              <dgm:constr type="h" for="ch" forName="c14" refType="w" refFor="ch" refForName="c14"/>
              <dgm:constr type="l" for="ch" forName="c15" refType="w" fact="0.46"/>
              <dgm:constr type="t" for="ch" forName="c15" refType="w" fact="0.68"/>
              <dgm:constr type="w" for="ch" forName="c15" refType="w" fact="0.11"/>
              <dgm:constr type="h" for="ch" forName="c15" refType="w" refFor="ch" refForName="c15"/>
              <dgm:constr type="l" for="ch" forName="c16" refType="w" fact="0.56"/>
              <dgm:constr type="t" for="ch" forName="c16" refType="w" fact="0.82"/>
              <dgm:constr type="w" for="ch" forName="c16" refType="w" fact="0.07"/>
              <dgm:constr type="h" for="ch" forName="c16" refType="w" refFor="ch" refForName="c16"/>
              <dgm:constr type="l" for="ch" forName="c17" refType="w" fact="0.65"/>
              <dgm:constr type="t" for="ch" forName="c17" refType="w" fact="0.66"/>
              <dgm:constr type="w" for="ch" forName="c17" refType="w" fact="0.16"/>
              <dgm:constr type="h" for="ch" forName="c17" refType="w" refFor="ch" refForName="c17"/>
              <dgm:constr type="l" for="ch" forName="c18" refType="w" fact="0.87"/>
              <dgm:constr type="t" for="ch" forName="c18" refType="w" fact="0.62"/>
              <dgm:constr type="w" for="ch" forName="c18" refType="w" fact="0.11"/>
              <dgm:constr type="h" for="ch" forName="c18" refType="w" refFor="ch" refForName="c18"/>
            </dgm:constrLst>
            <dgm:layoutNode name="parTx1"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7">
              <dgm:if name="Name8" axis="ch" ptType="node" func="cnt" op="gte" val="1">
                <dgm:layoutNode name="desTx1" styleLbl="revTx">
                  <dgm:varLst>
                    <dgm:bulletEnabled val="1"/>
                  </dgm:varLst>
                  <dgm:choose name="Name9">
                    <dgm:if name="Name10" axis="ch" ptType="node" func="cnt" op="equ" val="1">
                      <dgm:alg type="tx">
                        <dgm:param type="shpTxLTRAlignCh" val="l"/>
                      </dgm:alg>
                    </dgm:if>
                    <dgm:else name="Name11">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2"/>
            </dgm:choose>
            <dgm:layoutNode name="c1" styleLbl="node1">
              <dgm:alg type="sp"/>
              <dgm:shape xmlns:r="http://schemas.openxmlformats.org/officeDocument/2006/relationships" type="ellipse" r:blip="">
                <dgm:adjLst/>
              </dgm:shape>
              <dgm:presOf/>
            </dgm:layoutNode>
            <dgm:layoutNode name="c2" styleLbl="node1">
              <dgm:alg type="sp"/>
              <dgm:shape xmlns:r="http://schemas.openxmlformats.org/officeDocument/2006/relationships" type="ellipse" r:blip="">
                <dgm:adjLst/>
              </dgm:shape>
              <dgm:presOf/>
            </dgm:layoutNode>
            <dgm:layoutNode name="c3" styleLbl="node1">
              <dgm:alg type="sp"/>
              <dgm:shape xmlns:r="http://schemas.openxmlformats.org/officeDocument/2006/relationships" type="ellipse" r:blip="">
                <dgm:adjLst/>
              </dgm:shape>
              <dgm:presOf/>
            </dgm:layoutNode>
            <dgm:layoutNode name="c4" styleLbl="node1">
              <dgm:alg type="sp"/>
              <dgm:shape xmlns:r="http://schemas.openxmlformats.org/officeDocument/2006/relationships" type="ellipse" r:blip="">
                <dgm:adjLst/>
              </dgm:shape>
              <dgm:presOf/>
            </dgm:layoutNode>
            <dgm:layoutNode name="c5" styleLbl="node1">
              <dgm:alg type="sp"/>
              <dgm:shape xmlns:r="http://schemas.openxmlformats.org/officeDocument/2006/relationships" type="ellipse" r:blip="">
                <dgm:adjLst/>
              </dgm:shape>
              <dgm:presOf/>
            </dgm:layoutNode>
            <dgm:layoutNode name="c6" styleLbl="node1">
              <dgm:alg type="sp"/>
              <dgm:shape xmlns:r="http://schemas.openxmlformats.org/officeDocument/2006/relationships" type="ellipse" r:blip="">
                <dgm:adjLst/>
              </dgm:shape>
              <dgm:presOf/>
            </dgm:layoutNode>
            <dgm:layoutNode name="c7" styleLbl="node1">
              <dgm:alg type="sp"/>
              <dgm:shape xmlns:r="http://schemas.openxmlformats.org/officeDocument/2006/relationships" type="ellipse" r:blip="">
                <dgm:adjLst/>
              </dgm:shape>
              <dgm:presOf/>
            </dgm:layoutNode>
            <dgm:layoutNode name="c8" styleLbl="node1">
              <dgm:alg type="sp"/>
              <dgm:shape xmlns:r="http://schemas.openxmlformats.org/officeDocument/2006/relationships" type="ellipse" r:blip="">
                <dgm:adjLst/>
              </dgm:shape>
              <dgm:presOf/>
            </dgm:layoutNode>
            <dgm:layoutNode name="c9" styleLbl="node1">
              <dgm:alg type="sp"/>
              <dgm:shape xmlns:r="http://schemas.openxmlformats.org/officeDocument/2006/relationships" type="ellipse" r:blip="">
                <dgm:adjLst/>
              </dgm:shape>
              <dgm:presOf/>
            </dgm:layoutNode>
            <dgm:layoutNode name="c10" styleLbl="node1">
              <dgm:alg type="sp"/>
              <dgm:shape xmlns:r="http://schemas.openxmlformats.org/officeDocument/2006/relationships" type="ellipse" r:blip="">
                <dgm:adjLst/>
              </dgm:shape>
              <dgm:presOf/>
            </dgm:layoutNode>
            <dgm:layoutNode name="c11" styleLbl="node1">
              <dgm:alg type="sp"/>
              <dgm:shape xmlns:r="http://schemas.openxmlformats.org/officeDocument/2006/relationships" type="ellipse" r:blip="">
                <dgm:adjLst/>
              </dgm:shape>
              <dgm:presOf/>
            </dgm:layoutNode>
            <dgm:layoutNode name="c12" styleLbl="node1">
              <dgm:alg type="sp"/>
              <dgm:shape xmlns:r="http://schemas.openxmlformats.org/officeDocument/2006/relationships" type="ellipse" r:blip="">
                <dgm:adjLst/>
              </dgm:shape>
              <dgm:presOf/>
            </dgm:layoutNode>
            <dgm:layoutNode name="c13" styleLbl="node1">
              <dgm:alg type="sp"/>
              <dgm:shape xmlns:r="http://schemas.openxmlformats.org/officeDocument/2006/relationships" type="ellipse" r:blip="">
                <dgm:adjLst/>
              </dgm:shape>
              <dgm:presOf/>
            </dgm:layoutNode>
            <dgm:layoutNode name="c14" styleLbl="node1">
              <dgm:alg type="sp"/>
              <dgm:shape xmlns:r="http://schemas.openxmlformats.org/officeDocument/2006/relationships" type="ellipse" r:blip="">
                <dgm:adjLst/>
              </dgm:shape>
              <dgm:presOf/>
            </dgm:layoutNode>
            <dgm:layoutNode name="c15" styleLbl="node1">
              <dgm:alg type="sp"/>
              <dgm:shape xmlns:r="http://schemas.openxmlformats.org/officeDocument/2006/relationships" type="ellipse" r:blip="">
                <dgm:adjLst/>
              </dgm:shape>
              <dgm:presOf/>
            </dgm:layoutNode>
            <dgm:layoutNode name="c16" styleLbl="node1">
              <dgm:alg type="sp"/>
              <dgm:shape xmlns:r="http://schemas.openxmlformats.org/officeDocument/2006/relationships" type="ellipse" r:blip="">
                <dgm:adjLst/>
              </dgm:shape>
              <dgm:presOf/>
            </dgm:layoutNode>
            <dgm:layoutNode name="c17" styleLbl="node1">
              <dgm:alg type="sp"/>
              <dgm:shape xmlns:r="http://schemas.openxmlformats.org/officeDocument/2006/relationships" type="ellipse" r:blip="">
                <dgm:adjLst/>
              </dgm:shape>
              <dgm:presOf/>
            </dgm:layoutNode>
            <dgm:layoutNode name="c18" styleLbl="node1">
              <dgm:alg type="sp"/>
              <dgm:shape xmlns:r="http://schemas.openxmlformats.org/officeDocument/2006/relationships" type="ellipse" r:blip="">
                <dgm:adjLst/>
              </dgm:shape>
              <dgm:presOf/>
            </dgm:layoutNode>
          </dgm:layoutNode>
        </dgm:if>
        <dgm:if name="Name13" axis="self" ptType="node" func="revPos" op="equ" val="1">
          <dgm:layoutNode name="last">
            <dgm:alg type="composite"/>
            <dgm:shape xmlns:r="http://schemas.openxmlformats.org/officeDocument/2006/relationships" r:blip="">
              <dgm:adjLst/>
            </dgm:shape>
            <dgm:presOf/>
            <dgm:constrLst>
              <dgm:constr type="ctrX" for="ch" forName="circleTx" refType="w" fact="0.5"/>
              <dgm:constr type="t" for="ch" forName="circleTx" refType="w" fact="0.117"/>
              <dgm:constr type="w" for="ch" forName="circleTx" refType="h" refFor="ch" refForName="circleTx"/>
              <dgm:constr type="h" for="ch" forName="circleTx" refType="w" fact="0.85"/>
              <dgm:constr type="l" for="ch" forName="desTxN"/>
              <dgm:constr type="b" for="ch" forName="desTxN" refType="h"/>
              <dgm:constr type="w" for="ch" forName="desTxN" refType="w"/>
              <dgm:constr type="h" for="ch" forName="desTxN" refType="h" fact="0.37"/>
              <dgm:constr type="ctrX" for="ch" forName="spN" refType="w" fact="0.5"/>
              <dgm:constr type="t" for="ch" forName="spN"/>
              <dgm:constr type="w" for="ch" forName="spN" refType="w" fact="0.93"/>
              <dgm:constr type="h" for="ch" forName="spN" refType="h" fact="0.01"/>
            </dgm:constrLst>
            <dgm:layoutNode name="circleTx" styleLbl="node1">
              <dgm:alg type="tx"/>
              <dgm:shape xmlns:r="http://schemas.openxmlformats.org/officeDocument/2006/relationships" type="ellipse" r:blip="">
                <dgm:adjLst/>
              </dgm:shape>
              <dgm:presOf axis="self" ptType="node"/>
              <dgm:constrLst>
                <dgm:constr type="lMarg"/>
                <dgm:constr type="rMarg"/>
                <dgm:constr type="tMarg"/>
                <dgm:constr type="bMarg"/>
              </dgm:constrLst>
              <dgm:ruleLst>
                <dgm:rule type="primFontSz" val="5" fact="NaN" max="NaN"/>
              </dgm:ruleLst>
            </dgm:layoutNode>
            <dgm:choose name="Name14">
              <dgm:if name="Name15" axis="ch" ptType="node" func="cnt" op="gte" val="1">
                <dgm:layoutNode name="desTxN" styleLbl="revTx">
                  <dgm:varLst>
                    <dgm:bulletEnabled val="1"/>
                  </dgm:varLst>
                  <dgm:choose name="Name16">
                    <dgm:if name="Name17" axis="ch" ptType="node" func="cnt" op="equ" val="1">
                      <dgm:alg type="tx">
                        <dgm:param type="shpTxLTRAlignCh" val="l"/>
                      </dgm:alg>
                    </dgm:if>
                    <dgm:else name="Name18">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19"/>
            </dgm:choose>
            <dgm:layoutNode name="spN">
              <dgm:alg type="sp"/>
              <dgm:shape xmlns:r="http://schemas.openxmlformats.org/officeDocument/2006/relationships" r:blip="">
                <dgm:adjLst/>
              </dgm:shape>
              <dgm:presOf/>
            </dgm:layoutNode>
          </dgm:layoutNode>
        </dgm:if>
        <dgm:else name="Name20">
          <dgm:layoutNode name="middle">
            <dgm:alg type="composite"/>
            <dgm:shape xmlns:r="http://schemas.openxmlformats.org/officeDocument/2006/relationships" r:blip="">
              <dgm:adjLst/>
            </dgm:shape>
            <dgm:presOf/>
            <dgm:constrLst>
              <dgm:constr type="l" for="ch" forName="parTxMid"/>
              <dgm:constr type="t" for="ch" forName="parTxMid" refType="w" fact="0.167"/>
              <dgm:constr type="w" for="ch" forName="parTxMid" refType="w"/>
              <dgm:constr type="h" for="ch" forName="parTxMid" refType="w" fact="0.7"/>
              <dgm:constr type="l" for="ch" forName="desTxMid"/>
              <dgm:constr type="b" for="ch" forName="desTxMid" refType="h"/>
              <dgm:constr type="w" for="ch" forName="desTxMid" refType="w"/>
              <dgm:constr type="h" for="ch" forName="desTxMid" refType="h" fact="0.37"/>
              <dgm:constr type="ctrX" for="ch" forName="spMid" refType="w" fact="0.5"/>
              <dgm:constr type="t" for="ch" forName="spMid"/>
              <dgm:constr type="w" for="ch" forName="spMid" refType="w" fact="0.01"/>
              <dgm:constr type="h" for="ch" forName="spMid" refType="h" fact="0.01"/>
            </dgm:constrLst>
            <dgm:layoutNode name="parTxMid" styleLbl="revTx">
              <dgm:alg type="tx"/>
              <dgm:shape xmlns:r="http://schemas.openxmlformats.org/officeDocument/2006/relationships" type="rect"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1">
              <dgm:if name="Name22" axis="ch" ptType="node" func="cnt" op="gte" val="1">
                <dgm:layoutNode name="desTxMid" styleLbl="revTx">
                  <dgm:varLst>
                    <dgm:bulletEnabled val="1"/>
                  </dgm:varLst>
                  <dgm:choose name="Name23">
                    <dgm:if name="Name24" axis="ch" ptType="node" func="cnt" op="equ" val="1">
                      <dgm:alg type="tx">
                        <dgm:param type="shpTxLTRAlignCh" val="l"/>
                      </dgm:alg>
                    </dgm:if>
                    <dgm:else name="Name25">
                      <dgm:alg type="tx">
                        <dgm:param type="shpTxLTRAlignCh" val="l"/>
                        <dgm:param type="stBulletLvl" val="1"/>
                      </dgm:alg>
                    </dgm:else>
                  </dgm:choose>
                  <dgm:shape xmlns:r="http://schemas.openxmlformats.org/officeDocument/2006/relationships" type="rect" r:blip="">
                    <dgm:adjLst/>
                  </dgm:shape>
                  <dgm:presOf axis="des"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if>
              <dgm:else name="Name26"/>
            </dgm:choose>
            <dgm:layoutNode name="spMid">
              <dgm:alg type="sp"/>
              <dgm:shape xmlns:r="http://schemas.openxmlformats.org/officeDocument/2006/relationships" r:blip="">
                <dgm:adjLst/>
              </dgm:shape>
              <dgm:presOf/>
            </dgm:layoutNode>
          </dgm:layoutNode>
        </dgm:else>
      </dgm:choose>
      <dgm:forEach name="Name27" axis="followSib" ptType="sibTrans" cnt="1">
        <dgm:layoutNode name="chevronComposite1" styleLbl="alignImgPlace1">
          <dgm:alg type="composite"/>
          <dgm:shape xmlns:r="http://schemas.openxmlformats.org/officeDocument/2006/relationships" r:blip="">
            <dgm:adjLst/>
          </dgm:shape>
          <dgm:presOf/>
          <dgm:constrLst>
            <dgm:constr type="l" for="ch" forName="chevron1"/>
            <dgm:constr type="t" for="ch" forName="chevron1" refType="h" fact="0.1923"/>
            <dgm:constr type="w" for="ch" forName="chevron1" refType="w"/>
            <dgm:constr type="b" for="ch" forName="chevron1" refType="h"/>
            <dgm:constr type="l" for="ch" forName="spChevron1"/>
            <dgm:constr type="t" for="ch" forName="spChevron1"/>
            <dgm:constr type="w" for="ch" forName="spChevron1" refType="w" fact="0.01"/>
            <dgm:constr type="h" for="ch" forName="spChevron1" refType="h" fact="0.01"/>
          </dgm:constrLst>
          <dgm:layoutNode name="chevron1">
            <dgm:alg type="sp"/>
            <dgm:choose name="Name28">
              <dgm:if name="Name29" func="var" arg="dir" op="equ" val="norm">
                <dgm:shape xmlns:r="http://schemas.openxmlformats.org/officeDocument/2006/relationships" type="chevron" r:blip="">
                  <dgm:adjLst>
                    <dgm:adj idx="1" val="0.6231"/>
                  </dgm:adjLst>
                </dgm:shape>
              </dgm:if>
              <dgm:else name="Name30">
                <dgm:shape xmlns:r="http://schemas.openxmlformats.org/officeDocument/2006/relationships" rot="180" type="chevron" r:blip="">
                  <dgm:adjLst>
                    <dgm:adj idx="1" val="0.6231"/>
                  </dgm:adjLst>
                </dgm:shape>
              </dgm:else>
            </dgm:choose>
            <dgm:presOf/>
          </dgm:layoutNode>
          <dgm:layoutNode name="spChevron1">
            <dgm:alg type="sp"/>
            <dgm:shape xmlns:r="http://schemas.openxmlformats.org/officeDocument/2006/relationships" r:blip="">
              <dgm:adjLst/>
            </dgm:shape>
            <dgm:presOf/>
          </dgm:layoutNode>
        </dgm:layoutNode>
        <dgm:choose name="Name31">
          <dgm:if name="Name32" axis="root ch" ptType="all node" func="cnt" op="equ" val="2">
            <dgm:layoutNode name="overlap">
              <dgm:alg type="sp"/>
              <dgm:shape xmlns:r="http://schemas.openxmlformats.org/officeDocument/2006/relationships" r:blip="">
                <dgm:adjLst/>
              </dgm:shape>
              <dgm:presOf/>
            </dgm:layoutNode>
            <dgm:layoutNode name="chevronComposite2" styleLbl="alignImgPlace1">
              <dgm:alg type="composite"/>
              <dgm:shape xmlns:r="http://schemas.openxmlformats.org/officeDocument/2006/relationships" r:blip="">
                <dgm:adjLst/>
              </dgm:shape>
              <dgm:presOf/>
              <dgm:constrLst>
                <dgm:constr type="l" for="ch" forName="chevron2"/>
                <dgm:constr type="t" for="ch" forName="chevron2" refType="h" fact="0.1923"/>
                <dgm:constr type="w" for="ch" forName="chevron2" refType="w"/>
                <dgm:constr type="b" for="ch" forName="chevron2" refType="h"/>
                <dgm:constr type="l" for="ch" forName="spChevron2"/>
                <dgm:constr type="t" for="ch" forName="spChevron2"/>
                <dgm:constr type="w" for="ch" forName="spChevron2" refType="w" fact="0.01"/>
                <dgm:constr type="h" for="ch" forName="spChevron2" refType="h" fact="0.01"/>
              </dgm:constrLst>
              <dgm:layoutNode name="chevron2">
                <dgm:alg type="sp"/>
                <dgm:choose name="Name33">
                  <dgm:if name="Name34" func="var" arg="dir" op="equ" val="norm">
                    <dgm:shape xmlns:r="http://schemas.openxmlformats.org/officeDocument/2006/relationships" type="chevron" r:blip="">
                      <dgm:adjLst>
                        <dgm:adj idx="1" val="0.6231"/>
                      </dgm:adjLst>
                    </dgm:shape>
                  </dgm:if>
                  <dgm:else name="Name35">
                    <dgm:shape xmlns:r="http://schemas.openxmlformats.org/officeDocument/2006/relationships" rot="180" type="chevron" r:blip="">
                      <dgm:adjLst>
                        <dgm:adj idx="1" val="0.6231"/>
                      </dgm:adjLst>
                    </dgm:shape>
                  </dgm:else>
                </dgm:choose>
                <dgm:presOf/>
              </dgm:layoutNode>
              <dgm:layoutNode name="spChevron2">
                <dgm:alg type="sp"/>
                <dgm:shape xmlns:r="http://schemas.openxmlformats.org/officeDocument/2006/relationships" r:blip="">
                  <dgm:adjLst/>
                </dgm:shape>
                <dgm:presOf/>
              </dgm:layoutNode>
            </dgm:layoutNode>
          </dgm:if>
          <dgm:else name="Name36"/>
        </dgm:choos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337045-61AE-44C3-B7ED-9D4678CFF7D0}" type="datetimeFigureOut">
              <a:rPr lang="en-IN" smtClean="0"/>
              <a:t>26-08-2017</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AEC0C-AB24-4E55-9B1A-BA8271A955A3}" type="slidenum">
              <a:rPr lang="en-IN" smtClean="0"/>
              <a:t>‹#›</a:t>
            </a:fld>
            <a:endParaRPr lang="en-IN"/>
          </a:p>
        </p:txBody>
      </p:sp>
    </p:spTree>
    <p:extLst>
      <p:ext uri="{BB962C8B-B14F-4D97-AF65-F5344CB8AC3E}">
        <p14:creationId xmlns:p14="http://schemas.microsoft.com/office/powerpoint/2010/main" val="10653029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IN" sz="1200" dirty="0" err="1">
                <a:cs typeface="Segoe UI Semibold" panose="020B0702040204020203" pitchFamily="34" charset="0"/>
              </a:rPr>
              <a:t>RoadEye</a:t>
            </a:r>
            <a:r>
              <a:rPr lang="en-IN" sz="1200" dirty="0">
                <a:cs typeface="Segoe UI Semibold" panose="020B0702040204020203" pitchFamily="34" charset="0"/>
              </a:rPr>
              <a:t> helps prevent casualties as well as accidents on the road by keeping the user updated about current road conditions, in a timely fashion. Individual preferences like avoiding potholes, or driving in well lit areas, are also taken into account.</a:t>
            </a:r>
          </a:p>
          <a:p>
            <a:pPr algn="just"/>
            <a:endParaRPr lang="en-IN" sz="1200" dirty="0">
              <a:cs typeface="Segoe UI Semibold" panose="020B0702040204020203" pitchFamily="34" charset="0"/>
            </a:endParaRPr>
          </a:p>
          <a:p>
            <a:pPr algn="just"/>
            <a:r>
              <a:rPr lang="en-IN" sz="1200" dirty="0">
                <a:cs typeface="Segoe UI Semibold" panose="020B0702040204020203" pitchFamily="34" charset="0"/>
              </a:rPr>
              <a:t>The system helps in overall improvement in driving experience by giving personalized information to the user through the application, which allows the driver to respond or react in due time to possible hazards, or unfavourable road conditions.</a:t>
            </a:r>
          </a:p>
          <a:p>
            <a:endParaRPr lang="en-IN" dirty="0"/>
          </a:p>
        </p:txBody>
      </p:sp>
      <p:sp>
        <p:nvSpPr>
          <p:cNvPr id="4" name="Slide Number Placeholder 3"/>
          <p:cNvSpPr>
            <a:spLocks noGrp="1"/>
          </p:cNvSpPr>
          <p:nvPr>
            <p:ph type="sldNum" sz="quarter" idx="10"/>
          </p:nvPr>
        </p:nvSpPr>
        <p:spPr/>
        <p:txBody>
          <a:bodyPr/>
          <a:lstStyle/>
          <a:p>
            <a:fld id="{6B3AEC0C-AB24-4E55-9B1A-BA8271A955A3}" type="slidenum">
              <a:rPr lang="en-IN" smtClean="0"/>
              <a:t>3</a:t>
            </a:fld>
            <a:endParaRPr lang="en-IN"/>
          </a:p>
        </p:txBody>
      </p:sp>
    </p:spTree>
    <p:extLst>
      <p:ext uri="{BB962C8B-B14F-4D97-AF65-F5344CB8AC3E}">
        <p14:creationId xmlns:p14="http://schemas.microsoft.com/office/powerpoint/2010/main" val="1262620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IN" sz="1200" dirty="0">
                <a:ea typeface="Segoe UI Black" panose="020B0A02040204020203" pitchFamily="34" charset="0"/>
                <a:cs typeface="Segoe UI Black" panose="020B0A02040204020203" pitchFamily="34" charset="0"/>
              </a:rPr>
              <a:t>The signiﬁcant amount of research on </a:t>
            </a:r>
            <a:r>
              <a:rPr lang="en-IN" sz="1200" dirty="0" err="1">
                <a:ea typeface="Segoe UI Black" panose="020B0A02040204020203" pitchFamily="34" charset="0"/>
                <a:cs typeface="Segoe UI Black" panose="020B0A02040204020203" pitchFamily="34" charset="0"/>
              </a:rPr>
              <a:t>Rtree</a:t>
            </a:r>
            <a:r>
              <a:rPr lang="en-IN" sz="1200" dirty="0">
                <a:ea typeface="Segoe UI Black" panose="020B0A02040204020203" pitchFamily="34" charset="0"/>
                <a:cs typeface="Segoe UI Black" panose="020B0A02040204020203" pitchFamily="34" charset="0"/>
              </a:rPr>
              <a:t>-based indexes, the </a:t>
            </a:r>
            <a:r>
              <a:rPr lang="en-IN" sz="1200" dirty="0" err="1">
                <a:ea typeface="Segoe UI Black" panose="020B0A02040204020203" pitchFamily="34" charset="0"/>
                <a:cs typeface="Segoe UI Black" panose="020B0A02040204020203" pitchFamily="34" charset="0"/>
              </a:rPr>
              <a:t>ψR</a:t>
            </a:r>
            <a:r>
              <a:rPr lang="en-IN" sz="1200" dirty="0">
                <a:ea typeface="Segoe UI Black" panose="020B0A02040204020203" pitchFamily="34" charset="0"/>
                <a:cs typeface="Segoe UI Black" panose="020B0A02040204020203" pitchFamily="34" charset="0"/>
              </a:rPr>
              <a:t>-tree differs signiﬁcantly from the existing approaches. First, unlike other R-tree-based indexes, it augments the nodes of the R-tree with linked lists for associating various types of road conditions with different regions in space. Second, it keeps the linked list at each node of the R-tree sorted in descending order of importance to enable quick retrieval of the types of road conditions that are more prevalent in a given region. Third, it facilitates personalized retrieval of data concerning road conditions based on user preferences</a:t>
            </a:r>
          </a:p>
          <a:p>
            <a:pPr algn="just"/>
            <a:endParaRPr lang="en-IN" sz="1200" dirty="0">
              <a:ea typeface="Segoe UI Black" panose="020B0A02040204020203" pitchFamily="34" charset="0"/>
              <a:cs typeface="Segoe UI Black" panose="020B0A02040204020203" pitchFamily="34" charset="0"/>
            </a:endParaRPr>
          </a:p>
          <a:p>
            <a:pPr algn="just"/>
            <a:r>
              <a:rPr lang="en-IN" sz="1200" dirty="0" err="1">
                <a:ea typeface="Segoe UI Black" panose="020B0A02040204020203" pitchFamily="34" charset="0"/>
                <a:cs typeface="Segoe UI Black" panose="020B0A02040204020203" pitchFamily="34" charset="0"/>
              </a:rPr>
              <a:t>FixMyStreet</a:t>
            </a:r>
            <a:r>
              <a:rPr lang="en-IN" sz="1200" dirty="0">
                <a:ea typeface="Segoe UI Black" panose="020B0A02040204020203" pitchFamily="34" charset="0"/>
                <a:cs typeface="Segoe UI Black" panose="020B0A02040204020203" pitchFamily="34" charset="0"/>
              </a:rPr>
              <a:t>:</a:t>
            </a:r>
            <a:r>
              <a:rPr lang="en-IN" sz="1200" dirty="0">
                <a:cs typeface="Segoe UI Semibold" panose="020B0702040204020203" pitchFamily="34" charset="0"/>
              </a:rPr>
              <a:t> encourages users to report road conditions (e.g., broken pavements, potholes).</a:t>
            </a:r>
          </a:p>
          <a:p>
            <a:pPr algn="just"/>
            <a:r>
              <a:rPr lang="en-IN" sz="1200" dirty="0" err="1">
                <a:ea typeface="Segoe UI Black" panose="020B0A02040204020203" pitchFamily="34" charset="0"/>
                <a:cs typeface="Segoe UI Black" panose="020B0A02040204020203" pitchFamily="34" charset="0"/>
              </a:rPr>
              <a:t>Ushahidi</a:t>
            </a:r>
            <a:r>
              <a:rPr lang="en-IN" sz="1200" dirty="0">
                <a:ea typeface="Segoe UI Black" panose="020B0A02040204020203" pitchFamily="34" charset="0"/>
                <a:cs typeface="Segoe UI Black" panose="020B0A02040204020203" pitchFamily="34" charset="0"/>
              </a:rPr>
              <a:t>:</a:t>
            </a:r>
            <a:r>
              <a:rPr lang="en-IN" sz="1200" dirty="0">
                <a:cs typeface="Segoe UI Semibold" panose="020B0702040204020203" pitchFamily="34" charset="0"/>
              </a:rPr>
              <a:t> enables urban planners to take user feedback</a:t>
            </a:r>
            <a:endParaRPr lang="en-US" sz="1200" dirty="0">
              <a:cs typeface="Segoe UI Semibold" panose="020B0702040204020203" pitchFamily="34" charset="0"/>
            </a:endParaRPr>
          </a:p>
          <a:p>
            <a:pPr algn="just"/>
            <a:r>
              <a:rPr lang="en-IN" sz="1200" dirty="0" err="1">
                <a:latin typeface="Calibri bold" panose="020F0702030404030204" pitchFamily="34" charset="0"/>
                <a:ea typeface="Segoe UI Black" panose="020B0A02040204020203" pitchFamily="34" charset="0"/>
                <a:cs typeface="Calibri bold" panose="020F0702030404030204" pitchFamily="34" charset="0"/>
              </a:rPr>
              <a:t>Nericell</a:t>
            </a:r>
            <a:r>
              <a:rPr lang="en-IN" sz="1200" dirty="0">
                <a:ea typeface="Segoe UI Black" panose="020B0A02040204020203" pitchFamily="34" charset="0"/>
                <a:cs typeface="Segoe UI Black" panose="020B0A02040204020203" pitchFamily="34" charset="0"/>
              </a:rPr>
              <a:t>:</a:t>
            </a:r>
            <a:r>
              <a:rPr lang="en-IN" sz="1200" dirty="0">
                <a:cs typeface="Segoe UI Semibold" panose="020B0702040204020203" pitchFamily="34" charset="0"/>
              </a:rPr>
              <a:t> uses smartphone sensors (e.g., accelerometer) to sense road conditions such as potholes. </a:t>
            </a:r>
          </a:p>
          <a:p>
            <a:pPr algn="just"/>
            <a:r>
              <a:rPr lang="en-IN" sz="1200" dirty="0">
                <a:cs typeface="Segoe UI Semibold" panose="020B0702040204020203" pitchFamily="34" charset="0"/>
              </a:rPr>
              <a:t>The focus of existing solutions is primarily on the collection and are not capable of facilitating users in performing quick and personalized retrieval of road condition data.</a:t>
            </a:r>
          </a:p>
          <a:p>
            <a:endParaRPr lang="en-IN" dirty="0"/>
          </a:p>
        </p:txBody>
      </p:sp>
      <p:sp>
        <p:nvSpPr>
          <p:cNvPr id="4" name="Slide Number Placeholder 3"/>
          <p:cNvSpPr>
            <a:spLocks noGrp="1"/>
          </p:cNvSpPr>
          <p:nvPr>
            <p:ph type="sldNum" sz="quarter" idx="10"/>
          </p:nvPr>
        </p:nvSpPr>
        <p:spPr/>
        <p:txBody>
          <a:bodyPr/>
          <a:lstStyle/>
          <a:p>
            <a:fld id="{6B3AEC0C-AB24-4E55-9B1A-BA8271A955A3}" type="slidenum">
              <a:rPr lang="en-IN" smtClean="0"/>
              <a:t>4</a:t>
            </a:fld>
            <a:endParaRPr lang="en-IN"/>
          </a:p>
        </p:txBody>
      </p:sp>
    </p:spTree>
    <p:extLst>
      <p:ext uri="{BB962C8B-B14F-4D97-AF65-F5344CB8AC3E}">
        <p14:creationId xmlns:p14="http://schemas.microsoft.com/office/powerpoint/2010/main" val="4255463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1" i="0" kern="1200" dirty="0">
                <a:solidFill>
                  <a:schemeClr val="tx1"/>
                </a:solidFill>
                <a:effectLst/>
                <a:latin typeface="+mn-lt"/>
                <a:ea typeface="+mn-ea"/>
                <a:cs typeface="+mn-cs"/>
              </a:rPr>
              <a:t>System Architecture</a:t>
            </a:r>
          </a:p>
          <a:p>
            <a:r>
              <a:rPr lang="en-IN" sz="1200" b="0" i="0" kern="1200" dirty="0">
                <a:solidFill>
                  <a:schemeClr val="tx1"/>
                </a:solidFill>
                <a:effectLst/>
                <a:latin typeface="+mn-lt"/>
                <a:ea typeface="+mn-ea"/>
                <a:cs typeface="+mn-cs"/>
              </a:rPr>
              <a:t>The proposed system has two key components:</a:t>
            </a:r>
          </a:p>
          <a:p>
            <a:r>
              <a:rPr lang="en-IN" sz="1200" b="0" i="0" kern="1200" dirty="0">
                <a:solidFill>
                  <a:schemeClr val="tx1"/>
                </a:solidFill>
                <a:effectLst/>
                <a:latin typeface="+mn-lt"/>
                <a:ea typeface="+mn-ea"/>
                <a:cs typeface="+mn-cs"/>
              </a:rPr>
              <a:t>Event Reporting System: It is responsible for data collection and data pre-processing. The proposed system is data collection methodology agnostic.</a:t>
            </a:r>
          </a:p>
          <a:p>
            <a:r>
              <a:rPr lang="en-IN" sz="1200" b="0" i="0" kern="1200" dirty="0">
                <a:solidFill>
                  <a:schemeClr val="tx1"/>
                </a:solidFill>
                <a:effectLst/>
                <a:latin typeface="+mn-lt"/>
                <a:ea typeface="+mn-ea"/>
                <a:cs typeface="+mn-cs"/>
              </a:rPr>
              <a:t>Event Indexing and Analytics: It has three components:</a:t>
            </a:r>
          </a:p>
          <a:p>
            <a:pPr lvl="1"/>
            <a:r>
              <a:rPr lang="en-IN" sz="1200" b="0" i="0" kern="1200" dirty="0">
                <a:solidFill>
                  <a:schemeClr val="tx1"/>
                </a:solidFill>
                <a:effectLst/>
                <a:latin typeface="+mn-lt"/>
                <a:ea typeface="+mn-ea"/>
                <a:cs typeface="+mn-cs"/>
              </a:rPr>
              <a:t>Event Pre-processing: Checks for completeness in event reports with the intention of pruning away incomplete reports. </a:t>
            </a:r>
          </a:p>
          <a:p>
            <a:pPr lvl="1"/>
            <a:r>
              <a:rPr lang="en-IN" sz="1200" b="0" i="0" kern="1200" dirty="0">
                <a:solidFill>
                  <a:schemeClr val="tx1"/>
                </a:solidFill>
                <a:effectLst/>
                <a:latin typeface="+mn-lt"/>
                <a:ea typeface="+mn-ea"/>
                <a:cs typeface="+mn-cs"/>
              </a:rPr>
              <a:t>Event indexing: it uses our proposed </a:t>
            </a:r>
            <a:r>
              <a:rPr lang="en-IN" sz="1200" b="0" i="0" kern="1200" dirty="0" err="1">
                <a:solidFill>
                  <a:schemeClr val="tx1"/>
                </a:solidFill>
                <a:effectLst/>
                <a:latin typeface="+mn-lt"/>
                <a:ea typeface="+mn-ea"/>
                <a:cs typeface="+mn-cs"/>
              </a:rPr>
              <a:t>ψR</a:t>
            </a:r>
            <a:r>
              <a:rPr lang="en-IN" sz="1200" b="0" i="0" kern="1200" dirty="0">
                <a:solidFill>
                  <a:schemeClr val="tx1"/>
                </a:solidFill>
                <a:effectLst/>
                <a:latin typeface="+mn-lt"/>
                <a:ea typeface="+mn-ea"/>
                <a:cs typeface="+mn-cs"/>
              </a:rPr>
              <a:t>-tree spatial index, whose description we defer to the next section.</a:t>
            </a:r>
          </a:p>
          <a:p>
            <a:pPr lvl="1"/>
            <a:r>
              <a:rPr lang="en-IN" sz="1200" b="0" i="0" kern="1200" dirty="0">
                <a:solidFill>
                  <a:schemeClr val="tx1"/>
                </a:solidFill>
                <a:effectLst/>
                <a:latin typeface="+mn-lt"/>
                <a:ea typeface="+mn-ea"/>
                <a:cs typeface="+mn-cs"/>
              </a:rPr>
              <a:t>Personalized Visualization Engine: It provides personalized (context-aware) visualization about road conditions to the users. </a:t>
            </a:r>
          </a:p>
          <a:p>
            <a:r>
              <a:rPr lang="en-IN" sz="1200" b="0" i="0" kern="1200" dirty="0">
                <a:solidFill>
                  <a:schemeClr val="tx1"/>
                </a:solidFill>
                <a:effectLst/>
                <a:latin typeface="+mn-lt"/>
                <a:ea typeface="+mn-ea"/>
                <a:cs typeface="+mn-cs"/>
              </a:rPr>
              <a:t>There is also the Communication system that acts as an interface for facilitating communication between the two modules.</a:t>
            </a:r>
          </a:p>
          <a:p>
            <a:endParaRPr lang="en-IN" dirty="0"/>
          </a:p>
        </p:txBody>
      </p:sp>
      <p:sp>
        <p:nvSpPr>
          <p:cNvPr id="4" name="Slide Number Placeholder 3"/>
          <p:cNvSpPr>
            <a:spLocks noGrp="1"/>
          </p:cNvSpPr>
          <p:nvPr>
            <p:ph type="sldNum" sz="quarter" idx="10"/>
          </p:nvPr>
        </p:nvSpPr>
        <p:spPr/>
        <p:txBody>
          <a:bodyPr/>
          <a:lstStyle/>
          <a:p>
            <a:fld id="{6B3AEC0C-AB24-4E55-9B1A-BA8271A955A3}" type="slidenum">
              <a:rPr lang="en-IN" smtClean="0"/>
              <a:t>5</a:t>
            </a:fld>
            <a:endParaRPr lang="en-IN"/>
          </a:p>
        </p:txBody>
      </p:sp>
    </p:spTree>
    <p:extLst>
      <p:ext uri="{BB962C8B-B14F-4D97-AF65-F5344CB8AC3E}">
        <p14:creationId xmlns:p14="http://schemas.microsoft.com/office/powerpoint/2010/main" val="17560016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1" i="0" kern="1200" dirty="0" err="1">
                <a:solidFill>
                  <a:schemeClr val="tx1"/>
                </a:solidFill>
                <a:effectLst/>
                <a:latin typeface="+mn-lt"/>
                <a:ea typeface="+mn-ea"/>
                <a:cs typeface="+mn-cs"/>
              </a:rPr>
              <a:t>ψR</a:t>
            </a:r>
            <a:r>
              <a:rPr lang="en-IN" sz="1200" b="1" i="0" kern="1200" dirty="0">
                <a:solidFill>
                  <a:schemeClr val="tx1"/>
                </a:solidFill>
                <a:effectLst/>
                <a:latin typeface="+mn-lt"/>
                <a:ea typeface="+mn-ea"/>
                <a:cs typeface="+mn-cs"/>
              </a:rPr>
              <a:t>-Tree</a:t>
            </a:r>
          </a:p>
          <a:p>
            <a:r>
              <a:rPr lang="en-IN" sz="1200" b="0" i="0" kern="1200" dirty="0">
                <a:solidFill>
                  <a:schemeClr val="tx1"/>
                </a:solidFill>
                <a:effectLst/>
                <a:latin typeface="+mn-lt"/>
                <a:ea typeface="+mn-ea"/>
                <a:cs typeface="+mn-cs"/>
              </a:rPr>
              <a:t>It is a novel R-tree-based spatial index augmented with the linked lists for facilitating quick and personalized retrieval of user-specified road conditions.</a:t>
            </a:r>
          </a:p>
          <a:p>
            <a:r>
              <a:rPr lang="en-IN" sz="1200" b="0" i="0" kern="1200" dirty="0">
                <a:solidFill>
                  <a:schemeClr val="tx1"/>
                </a:solidFill>
                <a:effectLst/>
                <a:latin typeface="+mn-lt"/>
                <a:ea typeface="+mn-ea"/>
                <a:cs typeface="+mn-cs"/>
              </a:rPr>
              <a:t>There is a linked list at every node of the tree which holds information about the number of instances of events at that node. This list is kept sorted in descending order of the frequency of occurrence of the event types to make the traversal of linked list smaller for the 'popular' user queries. </a:t>
            </a:r>
          </a:p>
          <a:p>
            <a:r>
              <a:rPr lang="en-IN" sz="1200" b="0" i="0" kern="1200" dirty="0">
                <a:solidFill>
                  <a:schemeClr val="tx1"/>
                </a:solidFill>
                <a:effectLst/>
                <a:latin typeface="+mn-lt"/>
                <a:ea typeface="+mn-ea"/>
                <a:cs typeface="+mn-cs"/>
              </a:rPr>
              <a:t>It provides users with the flexibility to access both fine-grained and coarse information as per the user preference about the road. Fine-grained information can be retrieved by accessing the spatial database which has a significantly higher data access cost. On the other hand, queries for accessing coarse-grained information about road conditions entail significantly lower data access costs because such queries can be answered directly.</a:t>
            </a:r>
          </a:p>
          <a:p>
            <a:endParaRPr lang="en-IN" dirty="0"/>
          </a:p>
        </p:txBody>
      </p:sp>
      <p:sp>
        <p:nvSpPr>
          <p:cNvPr id="4" name="Slide Number Placeholder 3"/>
          <p:cNvSpPr>
            <a:spLocks noGrp="1"/>
          </p:cNvSpPr>
          <p:nvPr>
            <p:ph type="sldNum" sz="quarter" idx="10"/>
          </p:nvPr>
        </p:nvSpPr>
        <p:spPr/>
        <p:txBody>
          <a:bodyPr/>
          <a:lstStyle/>
          <a:p>
            <a:fld id="{6B3AEC0C-AB24-4E55-9B1A-BA8271A955A3}" type="slidenum">
              <a:rPr lang="en-IN" smtClean="0"/>
              <a:t>6</a:t>
            </a:fld>
            <a:endParaRPr lang="en-IN"/>
          </a:p>
        </p:txBody>
      </p:sp>
    </p:spTree>
    <p:extLst>
      <p:ext uri="{BB962C8B-B14F-4D97-AF65-F5344CB8AC3E}">
        <p14:creationId xmlns:p14="http://schemas.microsoft.com/office/powerpoint/2010/main" val="853936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16A9A876-4313-472B-AF71-94EDF117A26E}" type="datetime1">
              <a:rPr lang="en-IN" smtClean="0"/>
              <a:t>26-08-2017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164276-5079-4227-9AFD-B611129CCE93}" type="slidenum">
              <a:rPr lang="en-IN" smtClean="0"/>
              <a:t>‹#›</a:t>
            </a:fld>
            <a:endParaRPr lang="en-IN"/>
          </a:p>
        </p:txBody>
      </p:sp>
    </p:spTree>
    <p:extLst>
      <p:ext uri="{BB962C8B-B14F-4D97-AF65-F5344CB8AC3E}">
        <p14:creationId xmlns:p14="http://schemas.microsoft.com/office/powerpoint/2010/main" val="5448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BCFB648-7B52-48E6-8157-3548B29F2EE1}" type="datetime1">
              <a:rPr lang="en-IN" smtClean="0"/>
              <a:t>26-08-2017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164276-5079-4227-9AFD-B611129CCE93}" type="slidenum">
              <a:rPr lang="en-IN" smtClean="0"/>
              <a:t>‹#›</a:t>
            </a:fld>
            <a:endParaRPr lang="en-IN"/>
          </a:p>
        </p:txBody>
      </p:sp>
    </p:spTree>
    <p:extLst>
      <p:ext uri="{BB962C8B-B14F-4D97-AF65-F5344CB8AC3E}">
        <p14:creationId xmlns:p14="http://schemas.microsoft.com/office/powerpoint/2010/main" val="2846278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14A3F6A7-88E5-4742-BBCB-46ECD8744868}" type="datetime1">
              <a:rPr lang="en-IN" smtClean="0"/>
              <a:t>26-08-2017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164276-5079-4227-9AFD-B611129CCE93}" type="slidenum">
              <a:rPr lang="en-IN" smtClean="0"/>
              <a:t>‹#›</a:t>
            </a:fld>
            <a:endParaRPr lang="en-IN"/>
          </a:p>
        </p:txBody>
      </p:sp>
    </p:spTree>
    <p:extLst>
      <p:ext uri="{BB962C8B-B14F-4D97-AF65-F5344CB8AC3E}">
        <p14:creationId xmlns:p14="http://schemas.microsoft.com/office/powerpoint/2010/main" val="4032751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17502AC-E762-4D26-9D89-D47029D96EE3}" type="datetime1">
              <a:rPr lang="en-IN" smtClean="0"/>
              <a:t>26-08-2017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164276-5079-4227-9AFD-B611129CCE93}" type="slidenum">
              <a:rPr lang="en-IN" smtClean="0"/>
              <a:t>‹#›</a:t>
            </a:fld>
            <a:endParaRPr lang="en-IN"/>
          </a:p>
        </p:txBody>
      </p:sp>
    </p:spTree>
    <p:extLst>
      <p:ext uri="{BB962C8B-B14F-4D97-AF65-F5344CB8AC3E}">
        <p14:creationId xmlns:p14="http://schemas.microsoft.com/office/powerpoint/2010/main" val="2566082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7ED690C-F889-42C0-8FBA-5DFDB68A9B1F}" type="datetime1">
              <a:rPr lang="en-IN" smtClean="0"/>
              <a:t>26-08-2017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164276-5079-4227-9AFD-B611129CCE93}" type="slidenum">
              <a:rPr lang="en-IN" smtClean="0"/>
              <a:t>‹#›</a:t>
            </a:fld>
            <a:endParaRPr lang="en-IN"/>
          </a:p>
        </p:txBody>
      </p:sp>
    </p:spTree>
    <p:extLst>
      <p:ext uri="{BB962C8B-B14F-4D97-AF65-F5344CB8AC3E}">
        <p14:creationId xmlns:p14="http://schemas.microsoft.com/office/powerpoint/2010/main" val="19926953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09E28AE5-EAC0-4939-8892-726F4609178A}" type="datetime1">
              <a:rPr lang="en-IN" smtClean="0"/>
              <a:t>26-08-2017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D164276-5079-4227-9AFD-B611129CCE93}" type="slidenum">
              <a:rPr lang="en-IN" smtClean="0"/>
              <a:t>‹#›</a:t>
            </a:fld>
            <a:endParaRPr lang="en-IN"/>
          </a:p>
        </p:txBody>
      </p:sp>
    </p:spTree>
    <p:extLst>
      <p:ext uri="{BB962C8B-B14F-4D97-AF65-F5344CB8AC3E}">
        <p14:creationId xmlns:p14="http://schemas.microsoft.com/office/powerpoint/2010/main" val="349758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2EECCD18-90F9-49C2-ADBA-9EDB547A1226}" type="datetime1">
              <a:rPr lang="en-IN" smtClean="0"/>
              <a:t>26-08-2017</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D164276-5079-4227-9AFD-B611129CCE93}" type="slidenum">
              <a:rPr lang="en-IN" smtClean="0"/>
              <a:t>‹#›</a:t>
            </a:fld>
            <a:endParaRPr lang="en-IN"/>
          </a:p>
        </p:txBody>
      </p:sp>
    </p:spTree>
    <p:extLst>
      <p:ext uri="{BB962C8B-B14F-4D97-AF65-F5344CB8AC3E}">
        <p14:creationId xmlns:p14="http://schemas.microsoft.com/office/powerpoint/2010/main" val="1920584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4145BAB3-78FF-4228-8CAD-3AE84C0D3444}" type="datetime1">
              <a:rPr lang="en-IN" smtClean="0"/>
              <a:t>26-08-2017</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D164276-5079-4227-9AFD-B611129CCE93}" type="slidenum">
              <a:rPr lang="en-IN" smtClean="0"/>
              <a:t>‹#›</a:t>
            </a:fld>
            <a:endParaRPr lang="en-IN"/>
          </a:p>
        </p:txBody>
      </p:sp>
    </p:spTree>
    <p:extLst>
      <p:ext uri="{BB962C8B-B14F-4D97-AF65-F5344CB8AC3E}">
        <p14:creationId xmlns:p14="http://schemas.microsoft.com/office/powerpoint/2010/main" val="2298017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956426-F483-4B05-9BE6-F8BE1A3DF26B}" type="datetime1">
              <a:rPr lang="en-IN" smtClean="0"/>
              <a:t>26-08-2017</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D164276-5079-4227-9AFD-B611129CCE93}" type="slidenum">
              <a:rPr lang="en-IN" smtClean="0"/>
              <a:t>‹#›</a:t>
            </a:fld>
            <a:endParaRPr lang="en-IN"/>
          </a:p>
        </p:txBody>
      </p:sp>
    </p:spTree>
    <p:extLst>
      <p:ext uri="{BB962C8B-B14F-4D97-AF65-F5344CB8AC3E}">
        <p14:creationId xmlns:p14="http://schemas.microsoft.com/office/powerpoint/2010/main" val="2751155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9D5C8B4-597E-4DA9-B0E8-B8D928947864}" type="datetime1">
              <a:rPr lang="en-IN" smtClean="0"/>
              <a:t>26-08-2017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D164276-5079-4227-9AFD-B611129CCE93}" type="slidenum">
              <a:rPr lang="en-IN" smtClean="0"/>
              <a:t>‹#›</a:t>
            </a:fld>
            <a:endParaRPr lang="en-IN"/>
          </a:p>
        </p:txBody>
      </p:sp>
    </p:spTree>
    <p:extLst>
      <p:ext uri="{BB962C8B-B14F-4D97-AF65-F5344CB8AC3E}">
        <p14:creationId xmlns:p14="http://schemas.microsoft.com/office/powerpoint/2010/main" val="2691228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062A37-FB06-4415-83C3-C7C73B883C65}" type="datetime1">
              <a:rPr lang="en-IN" smtClean="0"/>
              <a:t>26-08-2017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D164276-5079-4227-9AFD-B611129CCE93}" type="slidenum">
              <a:rPr lang="en-IN" smtClean="0"/>
              <a:t>‹#›</a:t>
            </a:fld>
            <a:endParaRPr lang="en-IN"/>
          </a:p>
        </p:txBody>
      </p:sp>
    </p:spTree>
    <p:extLst>
      <p:ext uri="{BB962C8B-B14F-4D97-AF65-F5344CB8AC3E}">
        <p14:creationId xmlns:p14="http://schemas.microsoft.com/office/powerpoint/2010/main" val="796662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1E44AE"/>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FFF56-556C-4AD9-A545-0B84D766FD78}" type="datetime1">
              <a:rPr lang="en-IN" smtClean="0"/>
              <a:t>26-08-2017</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164276-5079-4227-9AFD-B611129CCE93}" type="slidenum">
              <a:rPr lang="en-IN" smtClean="0"/>
              <a:t>‹#›</a:t>
            </a:fld>
            <a:endParaRPr lang="en-IN"/>
          </a:p>
        </p:txBody>
      </p:sp>
    </p:spTree>
    <p:extLst>
      <p:ext uri="{BB962C8B-B14F-4D97-AF65-F5344CB8AC3E}">
        <p14:creationId xmlns:p14="http://schemas.microsoft.com/office/powerpoint/2010/main" val="27168956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1.wdp"/><Relationship Id="rId9" Type="http://schemas.microsoft.com/office/2007/relationships/hdphoto" Target="../media/hdphoto3.wdp"/></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0964" y="734423"/>
            <a:ext cx="11050073" cy="28715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err="1">
                <a:latin typeface="Concourse SemBd" pitchFamily="50" charset="0"/>
              </a:rPr>
              <a:t>RoadEye</a:t>
            </a:r>
            <a:r>
              <a:rPr lang="en-IN" sz="4000" dirty="0">
                <a:latin typeface="Concourse SemBd" pitchFamily="50" charset="0"/>
              </a:rPr>
              <a:t>: A System for Personalized Retrieval of Dynamic Road Conditions</a:t>
            </a:r>
          </a:p>
          <a:p>
            <a:pPr algn="ctr"/>
            <a:endParaRPr lang="en-IN" dirty="0">
              <a:latin typeface="Concourse" pitchFamily="50" charset="0"/>
            </a:endParaRPr>
          </a:p>
          <a:p>
            <a:pPr algn="ctr"/>
            <a:r>
              <a:rPr lang="en-IN" dirty="0" err="1">
                <a:latin typeface="Segoe UI Light" panose="020B0502040204020203" pitchFamily="34" charset="0"/>
                <a:ea typeface="Microsoft Yi Baiti" panose="03000500000000000000" pitchFamily="66" charset="0"/>
                <a:cs typeface="Segoe UI Light" panose="020B0502040204020203" pitchFamily="34" charset="0"/>
              </a:rPr>
              <a:t>Anirban</a:t>
            </a:r>
            <a:r>
              <a:rPr lang="en-IN" dirty="0">
                <a:latin typeface="Segoe UI Light" panose="020B0502040204020203" pitchFamily="34" charset="0"/>
                <a:ea typeface="Microsoft Yi Baiti" panose="03000500000000000000" pitchFamily="66" charset="0"/>
                <a:cs typeface="Segoe UI Light" panose="020B0502040204020203" pitchFamily="34" charset="0"/>
              </a:rPr>
              <a:t> </a:t>
            </a:r>
            <a:r>
              <a:rPr lang="en-IN" dirty="0" err="1">
                <a:latin typeface="Segoe UI Light" panose="020B0502040204020203" pitchFamily="34" charset="0"/>
                <a:ea typeface="Microsoft Yi Baiti" panose="03000500000000000000" pitchFamily="66" charset="0"/>
                <a:cs typeface="Segoe UI Light" panose="020B0502040204020203" pitchFamily="34" charset="0"/>
              </a:rPr>
              <a:t>Mondal</a:t>
            </a:r>
            <a:r>
              <a:rPr lang="en-IN" dirty="0">
                <a:latin typeface="Segoe UI Light" panose="020B0502040204020203" pitchFamily="34" charset="0"/>
                <a:ea typeface="Microsoft Yi Baiti" panose="03000500000000000000" pitchFamily="66" charset="0"/>
                <a:cs typeface="Segoe UI Light" panose="020B0502040204020203" pitchFamily="34" charset="0"/>
              </a:rPr>
              <a:t>, </a:t>
            </a:r>
            <a:r>
              <a:rPr lang="en-IN" dirty="0" err="1">
                <a:latin typeface="Segoe UI Light" panose="020B0502040204020203" pitchFamily="34" charset="0"/>
                <a:ea typeface="Microsoft Yi Baiti" panose="03000500000000000000" pitchFamily="66" charset="0"/>
                <a:cs typeface="Segoe UI Light" panose="020B0502040204020203" pitchFamily="34" charset="0"/>
              </a:rPr>
              <a:t>Avinash</a:t>
            </a:r>
            <a:r>
              <a:rPr lang="en-IN" dirty="0">
                <a:latin typeface="Segoe UI Light" panose="020B0502040204020203" pitchFamily="34" charset="0"/>
                <a:ea typeface="Microsoft Yi Baiti" panose="03000500000000000000" pitchFamily="66" charset="0"/>
                <a:cs typeface="Segoe UI Light" panose="020B0502040204020203" pitchFamily="34" charset="0"/>
              </a:rPr>
              <a:t> Sharma, </a:t>
            </a:r>
            <a:r>
              <a:rPr lang="en-IN" dirty="0" err="1">
                <a:latin typeface="Segoe UI Light" panose="020B0502040204020203" pitchFamily="34" charset="0"/>
                <a:ea typeface="Microsoft Yi Baiti" panose="03000500000000000000" pitchFamily="66" charset="0"/>
                <a:cs typeface="Segoe UI Light" panose="020B0502040204020203" pitchFamily="34" charset="0"/>
              </a:rPr>
              <a:t>Kuldeep</a:t>
            </a:r>
            <a:r>
              <a:rPr lang="en-IN" dirty="0">
                <a:latin typeface="Segoe UI Light" panose="020B0502040204020203" pitchFamily="34" charset="0"/>
                <a:ea typeface="Microsoft Yi Baiti" panose="03000500000000000000" pitchFamily="66" charset="0"/>
                <a:cs typeface="Segoe UI Light" panose="020B0502040204020203" pitchFamily="34" charset="0"/>
              </a:rPr>
              <a:t> Yadav, Abhishek </a:t>
            </a:r>
            <a:r>
              <a:rPr lang="en-IN" dirty="0" err="1">
                <a:latin typeface="Segoe UI Light" panose="020B0502040204020203" pitchFamily="34" charset="0"/>
                <a:ea typeface="Microsoft Yi Baiti" panose="03000500000000000000" pitchFamily="66" charset="0"/>
                <a:cs typeface="Segoe UI Light" panose="020B0502040204020203" pitchFamily="34" charset="0"/>
              </a:rPr>
              <a:t>Tripathi</a:t>
            </a:r>
            <a:r>
              <a:rPr lang="en-IN" dirty="0">
                <a:latin typeface="Segoe UI Light" panose="020B0502040204020203" pitchFamily="34" charset="0"/>
                <a:ea typeface="Microsoft Yi Baiti" panose="03000500000000000000" pitchFamily="66" charset="0"/>
                <a:cs typeface="Segoe UI Light" panose="020B0502040204020203" pitchFamily="34" charset="0"/>
              </a:rPr>
              <a:t>, Atul Singh, and </a:t>
            </a:r>
            <a:r>
              <a:rPr lang="en-IN" dirty="0" err="1">
                <a:latin typeface="Segoe UI Light" panose="020B0502040204020203" pitchFamily="34" charset="0"/>
                <a:ea typeface="Microsoft Yi Baiti" panose="03000500000000000000" pitchFamily="66" charset="0"/>
                <a:cs typeface="Segoe UI Light" panose="020B0502040204020203" pitchFamily="34" charset="0"/>
              </a:rPr>
              <a:t>Nischal</a:t>
            </a:r>
            <a:r>
              <a:rPr lang="en-IN" dirty="0">
                <a:latin typeface="Segoe UI Light" panose="020B0502040204020203" pitchFamily="34" charset="0"/>
                <a:ea typeface="Microsoft Yi Baiti" panose="03000500000000000000" pitchFamily="66" charset="0"/>
                <a:cs typeface="Segoe UI Light" panose="020B0502040204020203" pitchFamily="34" charset="0"/>
              </a:rPr>
              <a:t> </a:t>
            </a:r>
            <a:r>
              <a:rPr lang="en-IN" dirty="0" err="1">
                <a:latin typeface="Segoe UI Light" panose="020B0502040204020203" pitchFamily="34" charset="0"/>
                <a:ea typeface="Microsoft Yi Baiti" panose="03000500000000000000" pitchFamily="66" charset="0"/>
                <a:cs typeface="Segoe UI Light" panose="020B0502040204020203" pitchFamily="34" charset="0"/>
              </a:rPr>
              <a:t>Piratla</a:t>
            </a:r>
            <a:r>
              <a:rPr lang="en-IN" dirty="0">
                <a:latin typeface="Concourse" pitchFamily="50" charset="0"/>
              </a:rPr>
              <a:t> </a:t>
            </a:r>
          </a:p>
        </p:txBody>
      </p:sp>
      <p:sp>
        <p:nvSpPr>
          <p:cNvPr id="9" name="Rectangle 8"/>
          <p:cNvSpPr/>
          <p:nvPr/>
        </p:nvSpPr>
        <p:spPr>
          <a:xfrm>
            <a:off x="581465" y="6569612"/>
            <a:ext cx="11029071" cy="2883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	| 	 	|	 	|	 	|	 	|	6</a:t>
            </a:r>
            <a:endParaRPr lang="en-IN" dirty="0"/>
          </a:p>
        </p:txBody>
      </p:sp>
      <p:sp>
        <p:nvSpPr>
          <p:cNvPr id="10" name="Rectangle 9"/>
          <p:cNvSpPr/>
          <p:nvPr/>
        </p:nvSpPr>
        <p:spPr>
          <a:xfrm>
            <a:off x="567935" y="6569025"/>
            <a:ext cx="1856936" cy="288975"/>
          </a:xfrm>
          <a:prstGeom prst="rect">
            <a:avLst/>
          </a:prstGeom>
          <a:solidFill>
            <a:srgbClr val="FFFFFF">
              <a:alpha val="2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1">
                  <a:lumMod val="75000"/>
                </a:schemeClr>
              </a:solidFill>
            </a:endParaRPr>
          </a:p>
        </p:txBody>
      </p:sp>
      <p:sp>
        <p:nvSpPr>
          <p:cNvPr id="11" name="Rectangle 10"/>
          <p:cNvSpPr/>
          <p:nvPr/>
        </p:nvSpPr>
        <p:spPr>
          <a:xfrm>
            <a:off x="581465" y="6569025"/>
            <a:ext cx="11029071" cy="288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3175">
                  <a:noFill/>
                </a:ln>
                <a:effectLst>
                  <a:outerShdw blurRad="50800" dist="38100" dir="2700000" algn="tl" rotWithShape="0">
                    <a:prstClr val="black">
                      <a:alpha val="40000"/>
                    </a:prstClr>
                  </a:outerShdw>
                </a:effectLst>
              </a:rPr>
              <a:t>1	| 	2	|	3	|	4	|	5	|	6</a:t>
            </a:r>
            <a:endParaRPr lang="en-IN" dirty="0">
              <a:ln w="3175">
                <a:noFill/>
              </a:ln>
              <a:effectLst>
                <a:outerShdw blurRad="50800" dist="38100" dir="2700000" algn="tl" rotWithShape="0">
                  <a:prstClr val="black">
                    <a:alpha val="40000"/>
                  </a:prstClr>
                </a:outerShdw>
              </a:effectLst>
            </a:endParaRPr>
          </a:p>
        </p:txBody>
      </p:sp>
      <p:sp>
        <p:nvSpPr>
          <p:cNvPr id="3" name="TextBox 2"/>
          <p:cNvSpPr txBox="1"/>
          <p:nvPr/>
        </p:nvSpPr>
        <p:spPr>
          <a:xfrm>
            <a:off x="7496190" y="4625846"/>
            <a:ext cx="4124847" cy="923330"/>
          </a:xfrm>
          <a:prstGeom prst="rect">
            <a:avLst/>
          </a:prstGeom>
          <a:noFill/>
        </p:spPr>
        <p:txBody>
          <a:bodyPr wrap="none" rtlCol="0">
            <a:spAutoFit/>
          </a:bodyPr>
          <a:lstStyle/>
          <a:p>
            <a:r>
              <a:rPr lang="en-US" dirty="0" err="1">
                <a:latin typeface="Segoe UI Semibold" panose="020B0702040204020203" pitchFamily="34" charset="0"/>
                <a:cs typeface="Segoe UI Semibold" panose="020B0702040204020203" pitchFamily="34" charset="0"/>
              </a:rPr>
              <a:t>Atish</a:t>
            </a:r>
            <a:r>
              <a:rPr lang="en-US" dirty="0">
                <a:latin typeface="Segoe UI Semibold" panose="020B0702040204020203" pitchFamily="34" charset="0"/>
                <a:cs typeface="Segoe UI Semibold" panose="020B0702040204020203" pitchFamily="34" charset="0"/>
              </a:rPr>
              <a:t> </a:t>
            </a:r>
            <a:r>
              <a:rPr lang="en-US" dirty="0" err="1">
                <a:latin typeface="Segoe UI Semibold" panose="020B0702040204020203" pitchFamily="34" charset="0"/>
                <a:cs typeface="Segoe UI Semibold" panose="020B0702040204020203" pitchFamily="34" charset="0"/>
              </a:rPr>
              <a:t>Majumdar</a:t>
            </a:r>
            <a:r>
              <a:rPr lang="en-US" dirty="0"/>
              <a:t>		1410110081</a:t>
            </a:r>
          </a:p>
          <a:p>
            <a:r>
              <a:rPr lang="en-US" dirty="0" err="1">
                <a:latin typeface="Segoe UI Semibold" panose="020B0702040204020203" pitchFamily="34" charset="0"/>
                <a:cs typeface="Segoe UI Semibold" panose="020B0702040204020203" pitchFamily="34" charset="0"/>
              </a:rPr>
              <a:t>Prasanna</a:t>
            </a:r>
            <a:r>
              <a:rPr lang="en-US" dirty="0">
                <a:latin typeface="Segoe UI Semibold" panose="020B0702040204020203" pitchFamily="34" charset="0"/>
                <a:cs typeface="Segoe UI Semibold" panose="020B0702040204020203" pitchFamily="34" charset="0"/>
              </a:rPr>
              <a:t> Natarajan</a:t>
            </a:r>
            <a:r>
              <a:rPr lang="en-US" dirty="0"/>
              <a:t>	1410110298</a:t>
            </a:r>
          </a:p>
          <a:p>
            <a:r>
              <a:rPr lang="en-US" dirty="0" err="1">
                <a:latin typeface="Segoe UI Semibold" panose="020B0702040204020203" pitchFamily="34" charset="0"/>
                <a:cs typeface="Segoe UI Semibold" panose="020B0702040204020203" pitchFamily="34" charset="0"/>
              </a:rPr>
              <a:t>Vedant</a:t>
            </a:r>
            <a:r>
              <a:rPr lang="en-US" dirty="0">
                <a:latin typeface="Segoe UI Semibold" panose="020B0702040204020203" pitchFamily="34" charset="0"/>
                <a:cs typeface="Segoe UI Semibold" panose="020B0702040204020203" pitchFamily="34" charset="0"/>
              </a:rPr>
              <a:t> </a:t>
            </a:r>
            <a:r>
              <a:rPr lang="en-US" dirty="0" err="1">
                <a:latin typeface="Segoe UI Semibold" panose="020B0702040204020203" pitchFamily="34" charset="0"/>
                <a:cs typeface="Segoe UI Semibold" panose="020B0702040204020203" pitchFamily="34" charset="0"/>
              </a:rPr>
              <a:t>Chakravarthy</a:t>
            </a:r>
            <a:r>
              <a:rPr lang="en-US" dirty="0"/>
              <a:t>	1410110489</a:t>
            </a:r>
            <a:endParaRPr lang="en-IN" dirty="0"/>
          </a:p>
        </p:txBody>
      </p:sp>
    </p:spTree>
    <p:extLst>
      <p:ext uri="{BB962C8B-B14F-4D97-AF65-F5344CB8AC3E}">
        <p14:creationId xmlns:p14="http://schemas.microsoft.com/office/powerpoint/2010/main" val="35591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81465" y="6569612"/>
            <a:ext cx="11029071" cy="2883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	| 	 	|	 	|	 	|	 	|	6</a:t>
            </a:r>
            <a:endParaRPr lang="en-IN" dirty="0"/>
          </a:p>
        </p:txBody>
      </p:sp>
      <p:sp>
        <p:nvSpPr>
          <p:cNvPr id="12" name="Rectangle 11"/>
          <p:cNvSpPr/>
          <p:nvPr/>
        </p:nvSpPr>
        <p:spPr>
          <a:xfrm>
            <a:off x="2422861" y="6569025"/>
            <a:ext cx="1856936" cy="288975"/>
          </a:xfrm>
          <a:prstGeom prst="rect">
            <a:avLst/>
          </a:prstGeom>
          <a:solidFill>
            <a:srgbClr val="FFFFFF">
              <a:alpha val="2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1">
                  <a:lumMod val="75000"/>
                </a:schemeClr>
              </a:solidFill>
            </a:endParaRPr>
          </a:p>
        </p:txBody>
      </p:sp>
      <p:sp>
        <p:nvSpPr>
          <p:cNvPr id="11" name="Rectangle 10"/>
          <p:cNvSpPr/>
          <p:nvPr/>
        </p:nvSpPr>
        <p:spPr>
          <a:xfrm>
            <a:off x="581465" y="6569025"/>
            <a:ext cx="11029071" cy="288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3175">
                  <a:noFill/>
                </a:ln>
                <a:effectLst>
                  <a:outerShdw blurRad="50800" dist="38100" dir="2700000" algn="tl" rotWithShape="0">
                    <a:prstClr val="black">
                      <a:alpha val="40000"/>
                    </a:prstClr>
                  </a:outerShdw>
                </a:effectLst>
              </a:rPr>
              <a:t>1	| 	2	|	3	|	4	|	5	|	6</a:t>
            </a:r>
            <a:endParaRPr lang="en-IN" dirty="0">
              <a:ln w="3175">
                <a:noFill/>
              </a:ln>
              <a:effectLst>
                <a:outerShdw blurRad="50800" dist="38100" dir="2700000" algn="tl" rotWithShape="0">
                  <a:prstClr val="black">
                    <a:alpha val="40000"/>
                  </a:prstClr>
                </a:outerShdw>
              </a:effectLst>
            </a:endParaRPr>
          </a:p>
        </p:txBody>
      </p:sp>
      <p:sp>
        <p:nvSpPr>
          <p:cNvPr id="5" name="Rectangle 4"/>
          <p:cNvSpPr/>
          <p:nvPr/>
        </p:nvSpPr>
        <p:spPr>
          <a:xfrm>
            <a:off x="570964" y="1468190"/>
            <a:ext cx="11050073" cy="472654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Concourse" pitchFamily="50" charset="0"/>
            </a:endParaRPr>
          </a:p>
        </p:txBody>
      </p:sp>
      <p:sp>
        <p:nvSpPr>
          <p:cNvPr id="6" name="Rectangle 5"/>
          <p:cNvSpPr/>
          <p:nvPr/>
        </p:nvSpPr>
        <p:spPr>
          <a:xfrm>
            <a:off x="570963" y="371701"/>
            <a:ext cx="11050073" cy="92807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a:latin typeface="Concourse SemBd" pitchFamily="50" charset="0"/>
              </a:rPr>
              <a:t>SUMMARY</a:t>
            </a:r>
          </a:p>
        </p:txBody>
      </p:sp>
      <p:sp>
        <p:nvSpPr>
          <p:cNvPr id="2" name="TextBox 1"/>
          <p:cNvSpPr txBox="1"/>
          <p:nvPr/>
        </p:nvSpPr>
        <p:spPr>
          <a:xfrm>
            <a:off x="1034320" y="2163174"/>
            <a:ext cx="10067269" cy="3785652"/>
          </a:xfrm>
          <a:prstGeom prst="rect">
            <a:avLst/>
          </a:prstGeom>
          <a:noFill/>
        </p:spPr>
        <p:txBody>
          <a:bodyPr wrap="square" rtlCol="0">
            <a:spAutoFit/>
          </a:bodyPr>
          <a:lstStyle/>
          <a:p>
            <a:pPr algn="just"/>
            <a:r>
              <a:rPr lang="en-IN" sz="2400" dirty="0">
                <a:latin typeface="Segoe UI" panose="020B0502040204020203" pitchFamily="34" charset="0"/>
                <a:cs typeface="Segoe UI" panose="020B0502040204020203" pitchFamily="34" charset="0"/>
              </a:rPr>
              <a:t>The paper proposes </a:t>
            </a:r>
            <a:r>
              <a:rPr lang="en-IN" sz="2400" dirty="0" err="1">
                <a:latin typeface="Segoe UI" panose="020B0502040204020203" pitchFamily="34" charset="0"/>
                <a:cs typeface="Segoe UI" panose="020B0502040204020203" pitchFamily="34" charset="0"/>
              </a:rPr>
              <a:t>RoadEye</a:t>
            </a:r>
            <a:r>
              <a:rPr lang="en-IN" sz="2400" dirty="0">
                <a:latin typeface="Segoe UI" panose="020B0502040204020203" pitchFamily="34" charset="0"/>
                <a:cs typeface="Segoe UI" panose="020B0502040204020203" pitchFamily="34" charset="0"/>
              </a:rPr>
              <a:t>, a system for personalized and timely retrieval of dynamic road conditions, to aid in safety and better quality of driving.</a:t>
            </a:r>
          </a:p>
          <a:p>
            <a:pPr algn="just"/>
            <a:endParaRPr lang="en-IN" sz="2400" dirty="0">
              <a:latin typeface="Segoe UI" panose="020B0502040204020203" pitchFamily="34" charset="0"/>
              <a:cs typeface="Segoe UI" panose="020B0502040204020203" pitchFamily="34" charset="0"/>
            </a:endParaRPr>
          </a:p>
          <a:p>
            <a:pPr algn="just"/>
            <a:r>
              <a:rPr lang="en-IN" sz="2400" dirty="0">
                <a:latin typeface="Segoe UI" panose="020B0502040204020203" pitchFamily="34" charset="0"/>
                <a:cs typeface="Segoe UI" panose="020B0502040204020203" pitchFamily="34" charset="0"/>
              </a:rPr>
              <a:t>The main aim of </a:t>
            </a:r>
            <a:r>
              <a:rPr lang="en-IN" sz="2400" dirty="0" err="1">
                <a:latin typeface="Segoe UI" panose="020B0502040204020203" pitchFamily="34" charset="0"/>
                <a:cs typeface="Segoe UI" panose="020B0502040204020203" pitchFamily="34" charset="0"/>
              </a:rPr>
              <a:t>RoadEye</a:t>
            </a:r>
            <a:r>
              <a:rPr lang="en-IN" sz="2400" dirty="0">
                <a:latin typeface="Segoe UI" panose="020B0502040204020203" pitchFamily="34" charset="0"/>
                <a:cs typeface="Segoe UI" panose="020B0502040204020203" pitchFamily="34" charset="0"/>
              </a:rPr>
              <a:t> is to keep the user updated while driving, with both ad-hoc and scheduled road events. This enables the user to avoid possible hazards and choose the most optimal route while driving.</a:t>
            </a:r>
          </a:p>
          <a:p>
            <a:pPr algn="just"/>
            <a:endParaRPr lang="en-IN" sz="2400" dirty="0">
              <a:latin typeface="Segoe UI" panose="020B0502040204020203" pitchFamily="34" charset="0"/>
              <a:cs typeface="Segoe UI" panose="020B0502040204020203" pitchFamily="34" charset="0"/>
            </a:endParaRPr>
          </a:p>
          <a:p>
            <a:pPr algn="just"/>
            <a:r>
              <a:rPr lang="en-IN" sz="2400" dirty="0">
                <a:latin typeface="Segoe UI" panose="020B0502040204020203" pitchFamily="34" charset="0"/>
                <a:cs typeface="Segoe UI" panose="020B0502040204020203" pitchFamily="34" charset="0"/>
              </a:rPr>
              <a:t>To achieve the same, a novel concept of the </a:t>
            </a:r>
            <a:r>
              <a:rPr lang="en-IN" sz="2400" dirty="0" err="1">
                <a:latin typeface="Segoe UI" panose="020B0502040204020203" pitchFamily="34" charset="0"/>
                <a:cs typeface="Segoe UI" panose="020B0502040204020203" pitchFamily="34" charset="0"/>
              </a:rPr>
              <a:t>ψR</a:t>
            </a:r>
            <a:r>
              <a:rPr lang="en-IN" sz="2400" dirty="0">
                <a:latin typeface="Segoe UI" panose="020B0502040204020203" pitchFamily="34" charset="0"/>
                <a:cs typeface="Segoe UI" panose="020B0502040204020203" pitchFamily="34" charset="0"/>
              </a:rPr>
              <a:t>-tree is introduced. </a:t>
            </a:r>
            <a:br>
              <a:rPr lang="en-IN" sz="2400" dirty="0">
                <a:latin typeface="Segoe UI" panose="020B0502040204020203" pitchFamily="34" charset="0"/>
                <a:cs typeface="Segoe UI" panose="020B0502040204020203" pitchFamily="34" charset="0"/>
              </a:rPr>
            </a:br>
            <a:endParaRPr lang="en-IN" sz="24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772128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grpId="0" nodeType="withEffect">
                                  <p:stCondLst>
                                    <p:cond delay="0"/>
                                  </p:stCondLst>
                                  <p:childTnLst>
                                    <p:animMotion origin="layout" path="M -0.15234 -0.00069 L -1.875E-6 3.7037E-7 " pathEditMode="relative" rAng="0" ptsTypes="AA">
                                      <p:cBhvr>
                                        <p:cTn id="6" dur="1000" fill="hold"/>
                                        <p:tgtEl>
                                          <p:spTgt spid="12"/>
                                        </p:tgtEl>
                                        <p:attrNameLst>
                                          <p:attrName>ppt_x</p:attrName>
                                          <p:attrName>ppt_y</p:attrName>
                                        </p:attrNameLst>
                                      </p:cBhvr>
                                      <p:rCtr x="7617"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81465" y="6569612"/>
            <a:ext cx="11029071" cy="2883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	| 	 	|	 	|	 	|	 	|	6</a:t>
            </a:r>
            <a:endParaRPr lang="en-IN" dirty="0"/>
          </a:p>
        </p:txBody>
      </p:sp>
      <p:sp>
        <p:nvSpPr>
          <p:cNvPr id="6" name="Rectangle 5"/>
          <p:cNvSpPr/>
          <p:nvPr/>
        </p:nvSpPr>
        <p:spPr>
          <a:xfrm>
            <a:off x="4251661" y="6569025"/>
            <a:ext cx="1856936" cy="288975"/>
          </a:xfrm>
          <a:prstGeom prst="rect">
            <a:avLst/>
          </a:prstGeom>
          <a:solidFill>
            <a:srgbClr val="FFFFFF">
              <a:alpha val="2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1">
                  <a:lumMod val="75000"/>
                </a:schemeClr>
              </a:solidFill>
            </a:endParaRPr>
          </a:p>
        </p:txBody>
      </p:sp>
      <p:sp>
        <p:nvSpPr>
          <p:cNvPr id="7" name="Rectangle 6"/>
          <p:cNvSpPr/>
          <p:nvPr/>
        </p:nvSpPr>
        <p:spPr>
          <a:xfrm>
            <a:off x="581465" y="6569025"/>
            <a:ext cx="11029071" cy="288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3175">
                  <a:noFill/>
                </a:ln>
                <a:effectLst>
                  <a:outerShdw blurRad="50800" dist="38100" dir="2700000" algn="tl" rotWithShape="0">
                    <a:prstClr val="black">
                      <a:alpha val="40000"/>
                    </a:prstClr>
                  </a:outerShdw>
                </a:effectLst>
              </a:rPr>
              <a:t>1	| 	2	|	3	|	4	|	5	|	6</a:t>
            </a:r>
            <a:endParaRPr lang="en-IN" dirty="0">
              <a:ln w="3175">
                <a:noFill/>
              </a:ln>
              <a:effectLst>
                <a:outerShdw blurRad="50800" dist="38100" dir="2700000" algn="tl" rotWithShape="0">
                  <a:prstClr val="black">
                    <a:alpha val="40000"/>
                  </a:prstClr>
                </a:outerShdw>
              </a:effectLst>
            </a:endParaRPr>
          </a:p>
        </p:txBody>
      </p:sp>
      <p:sp>
        <p:nvSpPr>
          <p:cNvPr id="8" name="Rectangle 7"/>
          <p:cNvSpPr/>
          <p:nvPr/>
        </p:nvSpPr>
        <p:spPr>
          <a:xfrm>
            <a:off x="570964" y="1468190"/>
            <a:ext cx="11050073" cy="472654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Concourse" pitchFamily="50" charset="0"/>
            </a:endParaRPr>
          </a:p>
        </p:txBody>
      </p:sp>
      <p:sp>
        <p:nvSpPr>
          <p:cNvPr id="9" name="Rectangle 8"/>
          <p:cNvSpPr/>
          <p:nvPr/>
        </p:nvSpPr>
        <p:spPr>
          <a:xfrm>
            <a:off x="570963" y="371701"/>
            <a:ext cx="11050073" cy="92807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a:latin typeface="Concourse SemBd" pitchFamily="50" charset="0"/>
              </a:rPr>
              <a:t>MOTIVATION</a:t>
            </a:r>
          </a:p>
        </p:txBody>
      </p:sp>
      <p:sp>
        <p:nvSpPr>
          <p:cNvPr id="2" name="Rectangle 1">
            <a:extLst>
              <a:ext uri="{FF2B5EF4-FFF2-40B4-BE49-F238E27FC236}">
                <a16:creationId xmlns:a16="http://schemas.microsoft.com/office/drawing/2014/main" id="{E43E6947-C758-4E42-97AA-FCB890958757}"/>
              </a:ext>
            </a:extLst>
          </p:cNvPr>
          <p:cNvSpPr/>
          <p:nvPr/>
        </p:nvSpPr>
        <p:spPr>
          <a:xfrm>
            <a:off x="2365903" y="3024369"/>
            <a:ext cx="8331200" cy="52300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ectangle 15">
            <a:extLst>
              <a:ext uri="{FF2B5EF4-FFF2-40B4-BE49-F238E27FC236}">
                <a16:creationId xmlns:a16="http://schemas.microsoft.com/office/drawing/2014/main" id="{A73B1E57-AD36-40E5-8D58-F21DCBDAC6CB}"/>
              </a:ext>
            </a:extLst>
          </p:cNvPr>
          <p:cNvSpPr/>
          <p:nvPr/>
        </p:nvSpPr>
        <p:spPr>
          <a:xfrm rot="1578853">
            <a:off x="7056911" y="2462190"/>
            <a:ext cx="2681690" cy="5230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13">
            <a:extLst>
              <a:ext uri="{FF2B5EF4-FFF2-40B4-BE49-F238E27FC236}">
                <a16:creationId xmlns:a16="http://schemas.microsoft.com/office/drawing/2014/main" id="{E11C3273-6B27-446D-821D-8271EEA262AC}"/>
              </a:ext>
            </a:extLst>
          </p:cNvPr>
          <p:cNvSpPr/>
          <p:nvPr/>
        </p:nvSpPr>
        <p:spPr>
          <a:xfrm rot="20138273">
            <a:off x="3238566" y="2451780"/>
            <a:ext cx="2849159" cy="5230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Rectangle 11">
            <a:extLst>
              <a:ext uri="{FF2B5EF4-FFF2-40B4-BE49-F238E27FC236}">
                <a16:creationId xmlns:a16="http://schemas.microsoft.com/office/drawing/2014/main" id="{EAB97D9E-8E9D-42B5-B9B1-419FA3C4E173}"/>
              </a:ext>
            </a:extLst>
          </p:cNvPr>
          <p:cNvSpPr/>
          <p:nvPr/>
        </p:nvSpPr>
        <p:spPr>
          <a:xfrm>
            <a:off x="2387677" y="2921474"/>
            <a:ext cx="8331200" cy="523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t>- - - - - - - - - - - - - - -</a:t>
            </a:r>
            <a:endParaRPr lang="en-IN" dirty="0"/>
          </a:p>
        </p:txBody>
      </p:sp>
      <p:sp>
        <p:nvSpPr>
          <p:cNvPr id="15" name="Rectangle 14">
            <a:extLst>
              <a:ext uri="{FF2B5EF4-FFF2-40B4-BE49-F238E27FC236}">
                <a16:creationId xmlns:a16="http://schemas.microsoft.com/office/drawing/2014/main" id="{416CE741-88CC-47A6-B616-06001EE40A39}"/>
              </a:ext>
            </a:extLst>
          </p:cNvPr>
          <p:cNvSpPr/>
          <p:nvPr/>
        </p:nvSpPr>
        <p:spPr>
          <a:xfrm rot="20138273">
            <a:off x="3085359" y="2374871"/>
            <a:ext cx="2931973" cy="523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t>  - - - -</a:t>
            </a:r>
            <a:endParaRPr lang="en-IN" dirty="0"/>
          </a:p>
        </p:txBody>
      </p:sp>
      <p:sp>
        <p:nvSpPr>
          <p:cNvPr id="17" name="Rectangle 16">
            <a:extLst>
              <a:ext uri="{FF2B5EF4-FFF2-40B4-BE49-F238E27FC236}">
                <a16:creationId xmlns:a16="http://schemas.microsoft.com/office/drawing/2014/main" id="{59682E06-14A9-4769-BFA0-606A2F7F9415}"/>
              </a:ext>
            </a:extLst>
          </p:cNvPr>
          <p:cNvSpPr/>
          <p:nvPr/>
        </p:nvSpPr>
        <p:spPr>
          <a:xfrm rot="1578853">
            <a:off x="7025653" y="2378858"/>
            <a:ext cx="2931973" cy="523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t>- - - - -</a:t>
            </a:r>
            <a:endParaRPr lang="en-IN" dirty="0"/>
          </a:p>
        </p:txBody>
      </p:sp>
      <p:sp>
        <p:nvSpPr>
          <p:cNvPr id="18" name="Rectangle 17">
            <a:extLst>
              <a:ext uri="{FF2B5EF4-FFF2-40B4-BE49-F238E27FC236}">
                <a16:creationId xmlns:a16="http://schemas.microsoft.com/office/drawing/2014/main" id="{53269F3C-759C-4F68-88DF-516C20742FE7}"/>
              </a:ext>
            </a:extLst>
          </p:cNvPr>
          <p:cNvSpPr/>
          <p:nvPr/>
        </p:nvSpPr>
        <p:spPr>
          <a:xfrm>
            <a:off x="5803871" y="1886992"/>
            <a:ext cx="1496889" cy="5153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Rectangle 18">
            <a:extLst>
              <a:ext uri="{FF2B5EF4-FFF2-40B4-BE49-F238E27FC236}">
                <a16:creationId xmlns:a16="http://schemas.microsoft.com/office/drawing/2014/main" id="{BDA61A51-09F1-4935-9651-E55A46E793E8}"/>
              </a:ext>
            </a:extLst>
          </p:cNvPr>
          <p:cNvSpPr/>
          <p:nvPr/>
        </p:nvSpPr>
        <p:spPr>
          <a:xfrm>
            <a:off x="5803871" y="1951780"/>
            <a:ext cx="1496889" cy="1827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t>- - </a:t>
            </a:r>
            <a:endParaRPr lang="en-IN" dirty="0"/>
          </a:p>
        </p:txBody>
      </p:sp>
      <p:pic>
        <p:nvPicPr>
          <p:cNvPr id="1030" name="Picture 6" descr="http://www.labelsource.co.uk/content/images/product/zoom/9c7f1d49-1487-4d3d-a822-c4d6cdcab6f6.jpg">
            <a:extLst>
              <a:ext uri="{FF2B5EF4-FFF2-40B4-BE49-F238E27FC236}">
                <a16:creationId xmlns:a16="http://schemas.microsoft.com/office/drawing/2014/main" id="{78DE5626-090C-40D6-812C-20DF2DFE9D4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6148353" y="2874747"/>
            <a:ext cx="944453" cy="706766"/>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extLst>
              <a:ext uri="{FF2B5EF4-FFF2-40B4-BE49-F238E27FC236}">
                <a16:creationId xmlns:a16="http://schemas.microsoft.com/office/drawing/2014/main" id="{17CAC3EC-6B16-496E-BD45-D253CFDEF5C9}"/>
              </a:ext>
            </a:extLst>
          </p:cNvPr>
          <p:cNvSpPr/>
          <p:nvPr/>
        </p:nvSpPr>
        <p:spPr>
          <a:xfrm>
            <a:off x="2365903" y="5293401"/>
            <a:ext cx="8331200" cy="52300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4" name="Rectangle 23">
            <a:extLst>
              <a:ext uri="{FF2B5EF4-FFF2-40B4-BE49-F238E27FC236}">
                <a16:creationId xmlns:a16="http://schemas.microsoft.com/office/drawing/2014/main" id="{C4CF9492-89FF-4102-8E17-E1861F7AECC0}"/>
              </a:ext>
            </a:extLst>
          </p:cNvPr>
          <p:cNvSpPr/>
          <p:nvPr/>
        </p:nvSpPr>
        <p:spPr>
          <a:xfrm rot="1578853">
            <a:off x="7056911" y="4731222"/>
            <a:ext cx="2681690" cy="5230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Rectangle 24">
            <a:extLst>
              <a:ext uri="{FF2B5EF4-FFF2-40B4-BE49-F238E27FC236}">
                <a16:creationId xmlns:a16="http://schemas.microsoft.com/office/drawing/2014/main" id="{1AACC795-389E-4624-A7FA-F6C4CCC85809}"/>
              </a:ext>
            </a:extLst>
          </p:cNvPr>
          <p:cNvSpPr/>
          <p:nvPr/>
        </p:nvSpPr>
        <p:spPr>
          <a:xfrm rot="20138273">
            <a:off x="3238566" y="4720812"/>
            <a:ext cx="2849159" cy="5230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 name="Rectangle 25">
            <a:extLst>
              <a:ext uri="{FF2B5EF4-FFF2-40B4-BE49-F238E27FC236}">
                <a16:creationId xmlns:a16="http://schemas.microsoft.com/office/drawing/2014/main" id="{8CB717B3-C327-491A-8850-8036D68F9698}"/>
              </a:ext>
            </a:extLst>
          </p:cNvPr>
          <p:cNvSpPr/>
          <p:nvPr/>
        </p:nvSpPr>
        <p:spPr>
          <a:xfrm>
            <a:off x="2387677" y="5190506"/>
            <a:ext cx="8331200" cy="523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t>- - - - - - - - - - - - - - -</a:t>
            </a:r>
            <a:endParaRPr lang="en-IN" dirty="0"/>
          </a:p>
        </p:txBody>
      </p:sp>
      <p:sp>
        <p:nvSpPr>
          <p:cNvPr id="27" name="Rectangle 26">
            <a:extLst>
              <a:ext uri="{FF2B5EF4-FFF2-40B4-BE49-F238E27FC236}">
                <a16:creationId xmlns:a16="http://schemas.microsoft.com/office/drawing/2014/main" id="{88F44E15-EC83-49B5-BBD7-EA641DD6B43D}"/>
              </a:ext>
            </a:extLst>
          </p:cNvPr>
          <p:cNvSpPr/>
          <p:nvPr/>
        </p:nvSpPr>
        <p:spPr>
          <a:xfrm rot="20138273">
            <a:off x="3085359" y="4643903"/>
            <a:ext cx="2931973" cy="523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t>  - - - -</a:t>
            </a:r>
            <a:endParaRPr lang="en-IN" dirty="0"/>
          </a:p>
        </p:txBody>
      </p:sp>
      <p:sp>
        <p:nvSpPr>
          <p:cNvPr id="28" name="Rectangle 27">
            <a:extLst>
              <a:ext uri="{FF2B5EF4-FFF2-40B4-BE49-F238E27FC236}">
                <a16:creationId xmlns:a16="http://schemas.microsoft.com/office/drawing/2014/main" id="{91A090A3-A2C7-4FDB-A27C-DF61FC7D1D1C}"/>
              </a:ext>
            </a:extLst>
          </p:cNvPr>
          <p:cNvSpPr/>
          <p:nvPr/>
        </p:nvSpPr>
        <p:spPr>
          <a:xfrm rot="1578853">
            <a:off x="7025653" y="4647890"/>
            <a:ext cx="2931973" cy="523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t>- - - - -</a:t>
            </a:r>
            <a:endParaRPr lang="en-IN" dirty="0"/>
          </a:p>
        </p:txBody>
      </p:sp>
      <p:sp>
        <p:nvSpPr>
          <p:cNvPr id="29" name="Rectangle 28">
            <a:extLst>
              <a:ext uri="{FF2B5EF4-FFF2-40B4-BE49-F238E27FC236}">
                <a16:creationId xmlns:a16="http://schemas.microsoft.com/office/drawing/2014/main" id="{2A98D0A3-F9F0-4D23-9DF6-9F8AE190903B}"/>
              </a:ext>
            </a:extLst>
          </p:cNvPr>
          <p:cNvSpPr/>
          <p:nvPr/>
        </p:nvSpPr>
        <p:spPr>
          <a:xfrm>
            <a:off x="5803871" y="4156024"/>
            <a:ext cx="1496889" cy="5153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Rectangle 29">
            <a:extLst>
              <a:ext uri="{FF2B5EF4-FFF2-40B4-BE49-F238E27FC236}">
                <a16:creationId xmlns:a16="http://schemas.microsoft.com/office/drawing/2014/main" id="{1E6A1C01-BD32-4B9C-A930-34296CF5AB39}"/>
              </a:ext>
            </a:extLst>
          </p:cNvPr>
          <p:cNvSpPr/>
          <p:nvPr/>
        </p:nvSpPr>
        <p:spPr>
          <a:xfrm>
            <a:off x="5803871" y="4220812"/>
            <a:ext cx="1496889" cy="1827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t>- - </a:t>
            </a:r>
            <a:endParaRPr lang="en-IN" dirty="0"/>
          </a:p>
        </p:txBody>
      </p:sp>
      <p:pic>
        <p:nvPicPr>
          <p:cNvPr id="31" name="Picture 6" descr="http://www.labelsource.co.uk/content/images/product/zoom/9c7f1d49-1487-4d3d-a822-c4d6cdcab6f6.jpg">
            <a:extLst>
              <a:ext uri="{FF2B5EF4-FFF2-40B4-BE49-F238E27FC236}">
                <a16:creationId xmlns:a16="http://schemas.microsoft.com/office/drawing/2014/main" id="{43EBD45F-A503-434B-A738-03C3D32E8DF2}"/>
              </a:ext>
            </a:extLst>
          </p:cNvPr>
          <p:cNvPicPr>
            <a:picLocks noChangeAspect="1" noChangeArrowheads="1"/>
          </p:cNvPicPr>
          <p:nvPr/>
        </p:nvPicPr>
        <p:blipFill>
          <a:blip r:embed="rId5">
            <a:extLst>
              <a:ext uri="{BEBA8EAE-BF5A-486C-A8C5-ECC9F3942E4B}">
                <a14:imgProps xmlns:a14="http://schemas.microsoft.com/office/drawing/2010/main">
                  <a14:imgLayer r:embed="rId4">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6148353" y="5143779"/>
            <a:ext cx="944453" cy="70676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ar animated top view">
            <a:extLst>
              <a:ext uri="{FF2B5EF4-FFF2-40B4-BE49-F238E27FC236}">
                <a16:creationId xmlns:a16="http://schemas.microsoft.com/office/drawing/2014/main" id="{C85B55CF-2F53-442C-8B1C-8D5E65006CAB}"/>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0" b="100000" l="0" r="100000">
                        <a14:foregroundMark x1="12853" y1="8861" x2="12853" y2="8861"/>
                        <a14:foregroundMark x1="23511" y1="12658" x2="23511" y2="12658"/>
                        <a14:foregroundMark x1="33542" y1="26582" x2="33542" y2="26582"/>
                        <a14:foregroundMark x1="20063" y1="6962" x2="20063" y2="6962"/>
                        <a14:foregroundMark x1="36991" y1="8228" x2="36991" y2="8228"/>
                        <a14:foregroundMark x1="51411" y1="8861" x2="51411" y2="8861"/>
                        <a14:foregroundMark x1="71160" y1="8861" x2="71160" y2="8861"/>
                        <a14:foregroundMark x1="45455" y1="8861" x2="45455" y2="8861"/>
                        <a14:foregroundMark x1="99373" y1="60127" x2="99373" y2="60127"/>
                        <a14:foregroundMark x1="77743" y1="94304" x2="77743" y2="94304"/>
                        <a14:foregroundMark x1="27900" y1="93038" x2="27900" y2="93038"/>
                      </a14:backgroundRemoval>
                    </a14:imgEffect>
                  </a14:imgLayer>
                </a14:imgProps>
              </a:ext>
              <a:ext uri="{28A0092B-C50C-407E-A947-70E740481C1C}">
                <a14:useLocalDpi xmlns:a14="http://schemas.microsoft.com/office/drawing/2010/main" val="0"/>
              </a:ext>
            </a:extLst>
          </a:blip>
          <a:srcRect/>
          <a:stretch>
            <a:fillRect/>
          </a:stretch>
        </p:blipFill>
        <p:spPr bwMode="auto">
          <a:xfrm>
            <a:off x="1307398" y="3067911"/>
            <a:ext cx="938734" cy="46495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car animated top view">
            <a:extLst>
              <a:ext uri="{FF2B5EF4-FFF2-40B4-BE49-F238E27FC236}">
                <a16:creationId xmlns:a16="http://schemas.microsoft.com/office/drawing/2014/main" id="{7DFDFE72-60B0-443C-B4C0-79704DE3A55C}"/>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0" b="100000" l="0" r="100000">
                        <a14:foregroundMark x1="4389" y1="13924" x2="9091" y2="11392"/>
                        <a14:foregroundMark x1="10345" y1="10759" x2="18809" y2="7595"/>
                        <a14:foregroundMark x1="20690" y1="7595" x2="20690" y2="7595"/>
                        <a14:foregroundMark x1="27273" y1="7595" x2="27273" y2="7595"/>
                        <a14:foregroundMark x1="35110" y1="8861" x2="35110" y2="8861"/>
                        <a14:foregroundMark x1="42633" y1="9494" x2="42633" y2="9494"/>
                        <a14:foregroundMark x1="52351" y1="8861" x2="52351" y2="8861"/>
                        <a14:foregroundMark x1="60815" y1="8228" x2="60815" y2="8228"/>
                        <a14:foregroundMark x1="75235" y1="6329" x2="75235" y2="6329"/>
                        <a14:foregroundMark x1="56426" y1="91772" x2="56426" y2="91772"/>
                        <a14:foregroundMark x1="940" y1="65190" x2="940" y2="65190"/>
                        <a14:foregroundMark x1="74295" y1="93038" x2="74295" y2="93038"/>
                      </a14:backgroundRemoval>
                    </a14:imgEffect>
                  </a14:imgLayer>
                </a14:imgProps>
              </a:ext>
              <a:ext uri="{28A0092B-C50C-407E-A947-70E740481C1C}">
                <a14:useLocalDpi xmlns:a14="http://schemas.microsoft.com/office/drawing/2010/main" val="0"/>
              </a:ext>
            </a:extLst>
          </a:blip>
          <a:srcRect/>
          <a:stretch>
            <a:fillRect/>
          </a:stretch>
        </p:blipFill>
        <p:spPr bwMode="auto">
          <a:xfrm>
            <a:off x="1285624" y="5330591"/>
            <a:ext cx="1001965" cy="49627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602CD51A-40B2-4041-A913-8546E227BB07}"/>
              </a:ext>
            </a:extLst>
          </p:cNvPr>
          <p:cNvSpPr txBox="1"/>
          <p:nvPr/>
        </p:nvSpPr>
        <p:spPr>
          <a:xfrm>
            <a:off x="8757350" y="4258192"/>
            <a:ext cx="2118311" cy="461665"/>
          </a:xfrm>
          <a:prstGeom prst="rect">
            <a:avLst/>
          </a:prstGeom>
          <a:noFill/>
        </p:spPr>
        <p:txBody>
          <a:bodyPr wrap="square" rtlCol="0">
            <a:spAutoFit/>
          </a:bodyPr>
          <a:lstStyle/>
          <a:p>
            <a:r>
              <a:rPr lang="en-IN" sz="2400" dirty="0"/>
              <a:t>With </a:t>
            </a:r>
            <a:r>
              <a:rPr lang="en-IN" sz="2400" dirty="0" err="1"/>
              <a:t>RoadEye</a:t>
            </a:r>
            <a:endParaRPr lang="en-IN" sz="2400" dirty="0"/>
          </a:p>
        </p:txBody>
      </p:sp>
      <p:sp>
        <p:nvSpPr>
          <p:cNvPr id="33" name="TextBox 32">
            <a:extLst>
              <a:ext uri="{FF2B5EF4-FFF2-40B4-BE49-F238E27FC236}">
                <a16:creationId xmlns:a16="http://schemas.microsoft.com/office/drawing/2014/main" id="{4E793CC7-1F60-45D7-9CB6-E171A479158A}"/>
              </a:ext>
            </a:extLst>
          </p:cNvPr>
          <p:cNvSpPr txBox="1"/>
          <p:nvPr/>
        </p:nvSpPr>
        <p:spPr>
          <a:xfrm>
            <a:off x="8540994" y="2034876"/>
            <a:ext cx="2354091" cy="461665"/>
          </a:xfrm>
          <a:prstGeom prst="rect">
            <a:avLst/>
          </a:prstGeom>
          <a:noFill/>
        </p:spPr>
        <p:txBody>
          <a:bodyPr wrap="square" rtlCol="0">
            <a:spAutoFit/>
          </a:bodyPr>
          <a:lstStyle/>
          <a:p>
            <a:r>
              <a:rPr lang="en-IN" sz="2400" dirty="0"/>
              <a:t>Without </a:t>
            </a:r>
            <a:r>
              <a:rPr lang="en-IN" sz="2400" dirty="0" err="1"/>
              <a:t>RoadEye</a:t>
            </a:r>
            <a:endParaRPr lang="en-IN" sz="2400" dirty="0"/>
          </a:p>
        </p:txBody>
      </p:sp>
    </p:spTree>
    <p:extLst>
      <p:ext uri="{BB962C8B-B14F-4D97-AF65-F5344CB8AC3E}">
        <p14:creationId xmlns:p14="http://schemas.microsoft.com/office/powerpoint/2010/main" val="3364601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grpId="0" nodeType="withEffect">
                                  <p:stCondLst>
                                    <p:cond delay="0"/>
                                  </p:stCondLst>
                                  <p:childTnLst>
                                    <p:animMotion origin="layout" path="M -0.15234 -0.00069 L -1.875E-6 3.7037E-7 " pathEditMode="relative" rAng="0" ptsTypes="AA">
                                      <p:cBhvr>
                                        <p:cTn id="6" dur="1000" fill="hold"/>
                                        <p:tgtEl>
                                          <p:spTgt spid="6"/>
                                        </p:tgtEl>
                                        <p:attrNameLst>
                                          <p:attrName>ppt_x</p:attrName>
                                          <p:attrName>ppt_y</p:attrName>
                                        </p:attrNameLst>
                                      </p:cBhvr>
                                      <p:rCtr x="7617" y="23"/>
                                    </p:animMotion>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0.00013 -0.00023 L 0.39024 0.00417 L 0.14141 -0.00231 L 0.33308 -0.16944 L 0.45456 -0.16944 L 0.64506 -0.0044 L 0.70209 -0.00231 " pathEditMode="relative" rAng="0" ptsTypes="AAAAAAA">
                                      <p:cBhvr>
                                        <p:cTn id="10" dur="5000" fill="hold"/>
                                        <p:tgtEl>
                                          <p:spTgt spid="1028"/>
                                        </p:tgtEl>
                                        <p:attrNameLst>
                                          <p:attrName>ppt_x</p:attrName>
                                          <p:attrName>ppt_y</p:attrName>
                                        </p:attrNameLst>
                                      </p:cBhvr>
                                      <p:rCtr x="35104" y="-8241"/>
                                    </p:animMotion>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nodeType="clickEffect">
                                  <p:stCondLst>
                                    <p:cond delay="0"/>
                                  </p:stCondLst>
                                  <p:childTnLst>
                                    <p:animMotion origin="layout" path="M -0.00377 0.00185 L 0.14375 -0.00255 L 0.19493 -0.05533 L 0.3379 -0.16968 L 0.44857 -0.17176 L 0.63907 -0.00463 L 0.70222 -0.00463 " pathEditMode="relative" rAng="0" ptsTypes="AAAAAAA">
                                      <p:cBhvr>
                                        <p:cTn id="14" dur="3000" fill="hold"/>
                                        <p:tgtEl>
                                          <p:spTgt spid="1026"/>
                                        </p:tgtEl>
                                        <p:attrNameLst>
                                          <p:attrName>ppt_x</p:attrName>
                                          <p:attrName>ppt_y</p:attrName>
                                        </p:attrNameLst>
                                      </p:cBhvr>
                                      <p:rCtr x="35299" y="-868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6012563" y="1468190"/>
            <a:ext cx="5608474" cy="472654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Concourse" pitchFamily="50" charset="0"/>
            </a:endParaRPr>
          </a:p>
        </p:txBody>
      </p:sp>
      <p:sp>
        <p:nvSpPr>
          <p:cNvPr id="5" name="Rectangle 4"/>
          <p:cNvSpPr/>
          <p:nvPr/>
        </p:nvSpPr>
        <p:spPr>
          <a:xfrm>
            <a:off x="581465" y="6569612"/>
            <a:ext cx="11029071" cy="2883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	| 	 	|	 	|	 	|	 	|	6</a:t>
            </a:r>
            <a:endParaRPr lang="en-IN" dirty="0"/>
          </a:p>
        </p:txBody>
      </p:sp>
      <p:sp>
        <p:nvSpPr>
          <p:cNvPr id="6" name="Rectangle 5"/>
          <p:cNvSpPr/>
          <p:nvPr/>
        </p:nvSpPr>
        <p:spPr>
          <a:xfrm>
            <a:off x="6080459" y="6569025"/>
            <a:ext cx="1856936" cy="288975"/>
          </a:xfrm>
          <a:prstGeom prst="rect">
            <a:avLst/>
          </a:prstGeom>
          <a:solidFill>
            <a:srgbClr val="FFFFFF">
              <a:alpha val="2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1">
                  <a:lumMod val="75000"/>
                </a:schemeClr>
              </a:solidFill>
            </a:endParaRPr>
          </a:p>
        </p:txBody>
      </p:sp>
      <p:sp>
        <p:nvSpPr>
          <p:cNvPr id="7" name="Rectangle 6"/>
          <p:cNvSpPr/>
          <p:nvPr/>
        </p:nvSpPr>
        <p:spPr>
          <a:xfrm>
            <a:off x="581465" y="6569025"/>
            <a:ext cx="11029071" cy="288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3175">
                  <a:noFill/>
                </a:ln>
                <a:effectLst>
                  <a:outerShdw blurRad="50800" dist="38100" dir="2700000" algn="tl" rotWithShape="0">
                    <a:prstClr val="black">
                      <a:alpha val="40000"/>
                    </a:prstClr>
                  </a:outerShdw>
                </a:effectLst>
              </a:rPr>
              <a:t>1	| 	2	|	3	|	4	|	5	|	6</a:t>
            </a:r>
            <a:endParaRPr lang="en-IN" dirty="0">
              <a:ln w="3175">
                <a:noFill/>
              </a:ln>
              <a:effectLst>
                <a:outerShdw blurRad="50800" dist="38100" dir="2700000" algn="tl" rotWithShape="0">
                  <a:prstClr val="black">
                    <a:alpha val="40000"/>
                  </a:prstClr>
                </a:outerShdw>
              </a:effectLst>
            </a:endParaRPr>
          </a:p>
        </p:txBody>
      </p:sp>
      <p:sp>
        <p:nvSpPr>
          <p:cNvPr id="8" name="Rectangle 7"/>
          <p:cNvSpPr/>
          <p:nvPr/>
        </p:nvSpPr>
        <p:spPr>
          <a:xfrm>
            <a:off x="604855" y="1468190"/>
            <a:ext cx="5046315" cy="472654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Concourse" pitchFamily="50" charset="0"/>
            </a:endParaRPr>
          </a:p>
        </p:txBody>
      </p:sp>
      <p:sp>
        <p:nvSpPr>
          <p:cNvPr id="9" name="Rectangle 8"/>
          <p:cNvSpPr/>
          <p:nvPr/>
        </p:nvSpPr>
        <p:spPr>
          <a:xfrm>
            <a:off x="570963" y="371701"/>
            <a:ext cx="11050073" cy="92807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a:latin typeface="Concourse SemBd" pitchFamily="50" charset="0"/>
              </a:rPr>
              <a:t>RELATED WORK</a:t>
            </a:r>
          </a:p>
        </p:txBody>
      </p:sp>
      <p:graphicFrame>
        <p:nvGraphicFramePr>
          <p:cNvPr id="3" name="Diagram 2">
            <a:extLst>
              <a:ext uri="{FF2B5EF4-FFF2-40B4-BE49-F238E27FC236}">
                <a16:creationId xmlns:a16="http://schemas.microsoft.com/office/drawing/2014/main" id="{4F83F4EC-7E58-4945-9D29-DDDA91015686}"/>
              </a:ext>
            </a:extLst>
          </p:cNvPr>
          <p:cNvGraphicFramePr/>
          <p:nvPr>
            <p:extLst>
              <p:ext uri="{D42A27DB-BD31-4B8C-83A1-F6EECF244321}">
                <p14:modId xmlns:p14="http://schemas.microsoft.com/office/powerpoint/2010/main" val="3935539743"/>
              </p:ext>
            </p:extLst>
          </p:nvPr>
        </p:nvGraphicFramePr>
        <p:xfrm>
          <a:off x="5062134" y="1468190"/>
          <a:ext cx="7509331" cy="50062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0" name="Diagram 19">
            <a:extLst/>
          </p:cNvPr>
          <p:cNvGraphicFramePr/>
          <p:nvPr>
            <p:extLst>
              <p:ext uri="{D42A27DB-BD31-4B8C-83A1-F6EECF244321}">
                <p14:modId xmlns:p14="http://schemas.microsoft.com/office/powerpoint/2010/main" val="4189096136"/>
              </p:ext>
            </p:extLst>
          </p:nvPr>
        </p:nvGraphicFramePr>
        <p:xfrm>
          <a:off x="-332681" y="1524336"/>
          <a:ext cx="6921386" cy="461425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687622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grpId="0" nodeType="withEffect">
                                  <p:stCondLst>
                                    <p:cond delay="0"/>
                                  </p:stCondLst>
                                  <p:childTnLst>
                                    <p:animMotion origin="layout" path="M -0.15234 -0.0007 L 2.08333E-7 4.81481E-6 " pathEditMode="relative" rAng="0" ptsTypes="AA">
                                      <p:cBhvr>
                                        <p:cTn id="6" dur="1000" fill="hold"/>
                                        <p:tgtEl>
                                          <p:spTgt spid="6"/>
                                        </p:tgtEl>
                                        <p:attrNameLst>
                                          <p:attrName>ppt_x</p:attrName>
                                          <p:attrName>ppt_y</p:attrName>
                                        </p:attrNameLst>
                                      </p:cBhvr>
                                      <p:rCtr x="7617"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81465" y="6569612"/>
            <a:ext cx="11029071" cy="2883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	| 	 	|	 	|	 	|	 	|	6</a:t>
            </a:r>
            <a:endParaRPr lang="en-IN" dirty="0"/>
          </a:p>
        </p:txBody>
      </p:sp>
      <p:sp>
        <p:nvSpPr>
          <p:cNvPr id="6" name="Rectangle 5"/>
          <p:cNvSpPr/>
          <p:nvPr/>
        </p:nvSpPr>
        <p:spPr>
          <a:xfrm>
            <a:off x="7909260" y="6569025"/>
            <a:ext cx="1856936" cy="288975"/>
          </a:xfrm>
          <a:prstGeom prst="rect">
            <a:avLst/>
          </a:prstGeom>
          <a:solidFill>
            <a:srgbClr val="FFFFFF">
              <a:alpha val="2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1">
                  <a:lumMod val="75000"/>
                </a:schemeClr>
              </a:solidFill>
            </a:endParaRPr>
          </a:p>
        </p:txBody>
      </p:sp>
      <p:sp>
        <p:nvSpPr>
          <p:cNvPr id="7" name="Rectangle 6"/>
          <p:cNvSpPr/>
          <p:nvPr/>
        </p:nvSpPr>
        <p:spPr>
          <a:xfrm>
            <a:off x="581465" y="6569025"/>
            <a:ext cx="11029071" cy="288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3175">
                  <a:noFill/>
                </a:ln>
                <a:effectLst>
                  <a:outerShdw blurRad="50800" dist="38100" dir="2700000" algn="tl" rotWithShape="0">
                    <a:prstClr val="black">
                      <a:alpha val="40000"/>
                    </a:prstClr>
                  </a:outerShdw>
                </a:effectLst>
              </a:rPr>
              <a:t>1	| 	2	|	3	|	4	|	5	|	6</a:t>
            </a:r>
            <a:endParaRPr lang="en-IN" dirty="0">
              <a:ln w="3175">
                <a:noFill/>
              </a:ln>
              <a:effectLst>
                <a:outerShdw blurRad="50800" dist="38100" dir="2700000" algn="tl" rotWithShape="0">
                  <a:prstClr val="black">
                    <a:alpha val="40000"/>
                  </a:prstClr>
                </a:outerShdw>
              </a:effectLst>
            </a:endParaRPr>
          </a:p>
        </p:txBody>
      </p:sp>
      <p:sp>
        <p:nvSpPr>
          <p:cNvPr id="8" name="Rectangle 7"/>
          <p:cNvSpPr/>
          <p:nvPr/>
        </p:nvSpPr>
        <p:spPr>
          <a:xfrm>
            <a:off x="570964" y="1454122"/>
            <a:ext cx="11050073" cy="472654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Concourse" pitchFamily="50" charset="0"/>
            </a:endParaRPr>
          </a:p>
        </p:txBody>
      </p:sp>
      <p:sp>
        <p:nvSpPr>
          <p:cNvPr id="9" name="Rectangle 8"/>
          <p:cNvSpPr/>
          <p:nvPr/>
        </p:nvSpPr>
        <p:spPr>
          <a:xfrm>
            <a:off x="570963" y="371701"/>
            <a:ext cx="11050073" cy="92807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a:latin typeface="Concourse SemBd" pitchFamily="50" charset="0"/>
              </a:rPr>
              <a:t>PROBLEM SETUP | SOLUTION DESCRIPTION</a:t>
            </a:r>
          </a:p>
        </p:txBody>
      </p:sp>
      <p:graphicFrame>
        <p:nvGraphicFramePr>
          <p:cNvPr id="2" name="Diagram 1">
            <a:extLst>
              <a:ext uri="{FF2B5EF4-FFF2-40B4-BE49-F238E27FC236}">
                <a16:creationId xmlns:a16="http://schemas.microsoft.com/office/drawing/2014/main" id="{D231FE6A-910C-4C88-8BFE-7E1241850000}"/>
              </a:ext>
            </a:extLst>
          </p:cNvPr>
          <p:cNvGraphicFramePr/>
          <p:nvPr>
            <p:extLst>
              <p:ext uri="{D42A27DB-BD31-4B8C-83A1-F6EECF244321}">
                <p14:modId xmlns:p14="http://schemas.microsoft.com/office/powerpoint/2010/main" val="3209037136"/>
              </p:ext>
            </p:extLst>
          </p:nvPr>
        </p:nvGraphicFramePr>
        <p:xfrm>
          <a:off x="2253957" y="1599330"/>
          <a:ext cx="7684086" cy="44642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48812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grpId="0" nodeType="withEffect">
                                  <p:stCondLst>
                                    <p:cond delay="0"/>
                                  </p:stCondLst>
                                  <p:childTnLst>
                                    <p:animMotion origin="layout" path="M -0.15234 -0.0007 L 2.08333E-7 4.81481E-6 " pathEditMode="relative" rAng="0" ptsTypes="AA">
                                      <p:cBhvr>
                                        <p:cTn id="6" dur="1000" fill="hold"/>
                                        <p:tgtEl>
                                          <p:spTgt spid="6"/>
                                        </p:tgtEl>
                                        <p:attrNameLst>
                                          <p:attrName>ppt_x</p:attrName>
                                          <p:attrName>ppt_y</p:attrName>
                                        </p:attrNameLst>
                                      </p:cBhvr>
                                      <p:rCtr x="7617"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81465" y="6569612"/>
            <a:ext cx="11029071" cy="2883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	| 	 	|	 	|	 	|	 	|	6</a:t>
            </a:r>
            <a:endParaRPr lang="en-IN" dirty="0"/>
          </a:p>
        </p:txBody>
      </p:sp>
      <p:sp>
        <p:nvSpPr>
          <p:cNvPr id="6" name="Rectangle 5"/>
          <p:cNvSpPr/>
          <p:nvPr/>
        </p:nvSpPr>
        <p:spPr>
          <a:xfrm>
            <a:off x="9763817" y="6569025"/>
            <a:ext cx="1856936" cy="288975"/>
          </a:xfrm>
          <a:prstGeom prst="rect">
            <a:avLst/>
          </a:prstGeom>
          <a:solidFill>
            <a:srgbClr val="FFFFFF">
              <a:alpha val="2902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1">
                  <a:lumMod val="75000"/>
                </a:schemeClr>
              </a:solidFill>
            </a:endParaRPr>
          </a:p>
        </p:txBody>
      </p:sp>
      <p:sp>
        <p:nvSpPr>
          <p:cNvPr id="7" name="Rectangle 6"/>
          <p:cNvSpPr/>
          <p:nvPr/>
        </p:nvSpPr>
        <p:spPr>
          <a:xfrm>
            <a:off x="581465" y="6569025"/>
            <a:ext cx="11029071" cy="288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3175">
                  <a:noFill/>
                </a:ln>
                <a:effectLst>
                  <a:outerShdw blurRad="50800" dist="38100" dir="2700000" algn="tl" rotWithShape="0">
                    <a:prstClr val="black">
                      <a:alpha val="40000"/>
                    </a:prstClr>
                  </a:outerShdw>
                </a:effectLst>
              </a:rPr>
              <a:t>1	| 	2	|	3	|	4	|	5	|	6</a:t>
            </a:r>
            <a:endParaRPr lang="en-IN" dirty="0">
              <a:ln w="3175">
                <a:noFill/>
              </a:ln>
              <a:effectLst>
                <a:outerShdw blurRad="50800" dist="38100" dir="2700000" algn="tl" rotWithShape="0">
                  <a:prstClr val="black">
                    <a:alpha val="40000"/>
                  </a:prstClr>
                </a:outerShdw>
              </a:effectLst>
            </a:endParaRPr>
          </a:p>
        </p:txBody>
      </p:sp>
      <p:sp>
        <p:nvSpPr>
          <p:cNvPr id="8" name="Rectangle 7"/>
          <p:cNvSpPr/>
          <p:nvPr/>
        </p:nvSpPr>
        <p:spPr>
          <a:xfrm>
            <a:off x="570964" y="1454122"/>
            <a:ext cx="11050073" cy="472654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Concourse" pitchFamily="50" charset="0"/>
            </a:endParaRPr>
          </a:p>
        </p:txBody>
      </p:sp>
      <p:sp>
        <p:nvSpPr>
          <p:cNvPr id="9" name="Rectangle 8"/>
          <p:cNvSpPr/>
          <p:nvPr/>
        </p:nvSpPr>
        <p:spPr>
          <a:xfrm>
            <a:off x="570963" y="371701"/>
            <a:ext cx="11050073" cy="92807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a:latin typeface="Concourse SemBd" pitchFamily="50" charset="0"/>
              </a:rPr>
              <a:t>PROBLEM SETUP | SOLUTION DESCRIPTION</a:t>
            </a:r>
          </a:p>
        </p:txBody>
      </p:sp>
      <p:graphicFrame>
        <p:nvGraphicFramePr>
          <p:cNvPr id="2" name="Diagram 1">
            <a:extLst>
              <a:ext uri="{FF2B5EF4-FFF2-40B4-BE49-F238E27FC236}">
                <a16:creationId xmlns:a16="http://schemas.microsoft.com/office/drawing/2014/main" id="{71371F17-1FD4-4C8B-9B05-C9B0CAC62C79}"/>
              </a:ext>
            </a:extLst>
          </p:cNvPr>
          <p:cNvGraphicFramePr/>
          <p:nvPr>
            <p:extLst>
              <p:ext uri="{D42A27DB-BD31-4B8C-83A1-F6EECF244321}">
                <p14:modId xmlns:p14="http://schemas.microsoft.com/office/powerpoint/2010/main" val="286525172"/>
              </p:ext>
            </p:extLst>
          </p:nvPr>
        </p:nvGraphicFramePr>
        <p:xfrm>
          <a:off x="2282092" y="1566219"/>
          <a:ext cx="7627813" cy="45023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58893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grpId="0" nodeType="withEffect">
                                  <p:stCondLst>
                                    <p:cond delay="0"/>
                                  </p:stCondLst>
                                  <p:childTnLst>
                                    <p:animMotion origin="layout" path="M -0.15234 -0.0007 L -3.125E-6 4.81481E-6 " pathEditMode="relative" rAng="0" ptsTypes="AA">
                                      <p:cBhvr>
                                        <p:cTn id="6" dur="1000" fill="hold"/>
                                        <p:tgtEl>
                                          <p:spTgt spid="6"/>
                                        </p:tgtEl>
                                        <p:attrNameLst>
                                          <p:attrName>ppt_x</p:attrName>
                                          <p:attrName>ppt_y</p:attrName>
                                        </p:attrNameLst>
                                      </p:cBhvr>
                                      <p:rCtr x="7617"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1670</TotalTime>
  <Words>811</Words>
  <Application>Microsoft Office PowerPoint</Application>
  <PresentationFormat>Widescreen</PresentationFormat>
  <Paragraphs>83</Paragraphs>
  <Slides>6</Slides>
  <Notes>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vt:i4>
      </vt:variant>
    </vt:vector>
  </HeadingPairs>
  <TitlesOfParts>
    <vt:vector size="18" baseType="lpstr">
      <vt:lpstr>Concourse</vt:lpstr>
      <vt:lpstr>Segoe UI Light</vt:lpstr>
      <vt:lpstr>Segoe UI</vt:lpstr>
      <vt:lpstr>Concourse SemBd</vt:lpstr>
      <vt:lpstr>Microsoft Yi Baiti</vt:lpstr>
      <vt:lpstr>Segoe UI Semibold</vt:lpstr>
      <vt:lpstr>Calibri Light</vt:lpstr>
      <vt:lpstr>Arial</vt:lpstr>
      <vt:lpstr>Calibri bold</vt:lpstr>
      <vt:lpstr>Calibri</vt:lpstr>
      <vt:lpstr>Segoe UI Black</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Vedant Chakravarthy</dc:creator>
  <cp:lastModifiedBy>Vedant Chakravarthy</cp:lastModifiedBy>
  <cp:revision>40</cp:revision>
  <dcterms:created xsi:type="dcterms:W3CDTF">2017-08-24T10:41:07Z</dcterms:created>
  <dcterms:modified xsi:type="dcterms:W3CDTF">2017-08-26T08:06:54Z</dcterms:modified>
</cp:coreProperties>
</file>

<file path=docProps/thumbnail.jpeg>
</file>